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webextensions/webextension1.xml" ContentType="application/vnd.ms-office.webextension+xml"/>
  <Override PartName="/ppt/webextensions/webextension2.xml" ContentType="application/vnd.ms-office.webextension+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297" r:id="rId4"/>
    <p:sldId id="295" r:id="rId5"/>
    <p:sldId id="298" r:id="rId6"/>
    <p:sldId id="299" r:id="rId7"/>
    <p:sldId id="305" r:id="rId8"/>
    <p:sldId id="327" r:id="rId9"/>
    <p:sldId id="329" r:id="rId10"/>
    <p:sldId id="281" r:id="rId11"/>
    <p:sldId id="257" r:id="rId12"/>
    <p:sldId id="258" r:id="rId13"/>
    <p:sldId id="259" r:id="rId14"/>
    <p:sldId id="260" r:id="rId15"/>
    <p:sldId id="261" r:id="rId16"/>
    <p:sldId id="262" r:id="rId17"/>
    <p:sldId id="263" r:id="rId18"/>
    <p:sldId id="265" r:id="rId19"/>
    <p:sldId id="266" r:id="rId20"/>
    <p:sldId id="267" r:id="rId21"/>
    <p:sldId id="268" r:id="rId22"/>
    <p:sldId id="270" r:id="rId23"/>
    <p:sldId id="269" r:id="rId24"/>
    <p:sldId id="271" r:id="rId25"/>
    <p:sldId id="272" r:id="rId26"/>
    <p:sldId id="273" r:id="rId27"/>
    <p:sldId id="275" r:id="rId28"/>
    <p:sldId id="274" r:id="rId29"/>
    <p:sldId id="276" r:id="rId30"/>
    <p:sldId id="277" r:id="rId31"/>
    <p:sldId id="278" r:id="rId32"/>
    <p:sldId id="279" r:id="rId33"/>
    <p:sldId id="280" r:id="rId34"/>
    <p:sldId id="283" r:id="rId35"/>
    <p:sldId id="284" r:id="rId36"/>
    <p:sldId id="285" r:id="rId37"/>
    <p:sldId id="286" r:id="rId38"/>
    <p:sldId id="287" r:id="rId39"/>
    <p:sldId id="288" r:id="rId40"/>
    <p:sldId id="289" r:id="rId41"/>
    <p:sldId id="290" r:id="rId42"/>
    <p:sldId id="293" r:id="rId43"/>
    <p:sldId id="291" r:id="rId44"/>
    <p:sldId id="292" r:id="rId45"/>
    <p:sldId id="294" r:id="rId46"/>
    <p:sldId id="301" r:id="rId47"/>
    <p:sldId id="303" r:id="rId48"/>
    <p:sldId id="348" r:id="rId49"/>
    <p:sldId id="349" r:id="rId50"/>
    <p:sldId id="326" r:id="rId51"/>
    <p:sldId id="328" r:id="rId52"/>
    <p:sldId id="310" r:id="rId53"/>
    <p:sldId id="311" r:id="rId54"/>
    <p:sldId id="312" r:id="rId55"/>
    <p:sldId id="313" r:id="rId56"/>
    <p:sldId id="264" r:id="rId57"/>
    <p:sldId id="314" r:id="rId58"/>
    <p:sldId id="315" r:id="rId59"/>
    <p:sldId id="308" r:id="rId60"/>
    <p:sldId id="307" r:id="rId61"/>
    <p:sldId id="309" r:id="rId62"/>
    <p:sldId id="318" r:id="rId63"/>
    <p:sldId id="319" r:id="rId64"/>
    <p:sldId id="320" r:id="rId65"/>
    <p:sldId id="321" r:id="rId66"/>
    <p:sldId id="322" r:id="rId67"/>
    <p:sldId id="323" r:id="rId68"/>
    <p:sldId id="324" r:id="rId69"/>
    <p:sldId id="317" r:id="rId70"/>
    <p:sldId id="316" r:id="rId71"/>
    <p:sldId id="325" r:id="rId72"/>
    <p:sldId id="330" r:id="rId73"/>
    <p:sldId id="331" r:id="rId74"/>
    <p:sldId id="333" r:id="rId75"/>
    <p:sldId id="334" r:id="rId76"/>
    <p:sldId id="350" r:id="rId77"/>
    <p:sldId id="335" r:id="rId78"/>
    <p:sldId id="336" r:id="rId79"/>
    <p:sldId id="337" r:id="rId80"/>
    <p:sldId id="339" r:id="rId81"/>
    <p:sldId id="340" r:id="rId82"/>
    <p:sldId id="343" r:id="rId83"/>
    <p:sldId id="344" r:id="rId84"/>
    <p:sldId id="345" r:id="rId85"/>
    <p:sldId id="346" r:id="rId86"/>
    <p:sldId id="338" r:id="rId87"/>
    <p:sldId id="347" r:id="rId88"/>
    <p:sldId id="341" r:id="rId89"/>
  </p:sldIdLst>
  <p:sldSz cx="12192000" cy="6858000"/>
  <p:notesSz cx="6858000" cy="91440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țiune implicită" id="{F73661F1-8EEB-4BB4-84C8-1D99C28AC687}">
          <p14:sldIdLst>
            <p14:sldId id="256"/>
          </p14:sldIdLst>
        </p14:section>
        <p14:section name="Secțiune rezumat" id="{467BD788-4C2C-4116-8F58-6FFB048EB019}">
          <p14:sldIdLst>
            <p14:sldId id="342"/>
          </p14:sldIdLst>
        </p14:section>
        <p14:section name="Ce spun specilialiștii" id="{2E8E3DE3-41E0-4DC8-98C4-017B7D0BA9F1}">
          <p14:sldIdLst>
            <p14:sldId id="297"/>
            <p14:sldId id="295"/>
            <p14:sldId id="298"/>
            <p14:sldId id="299"/>
            <p14:sldId id="305"/>
            <p14:sldId id="327"/>
            <p14:sldId id="329"/>
          </p14:sldIdLst>
        </p14:section>
        <p14:section name="Statisticile privind studiile superioare" id="{CCE2EF35-2727-4270-816A-8E4B770FA804}">
          <p14:sldIdLst>
            <p14:sldId id="281"/>
            <p14:sldId id="257"/>
            <p14:sldId id="258"/>
            <p14:sldId id="259"/>
            <p14:sldId id="260"/>
            <p14:sldId id="261"/>
            <p14:sldId id="262"/>
            <p14:sldId id="263"/>
            <p14:sldId id="265"/>
            <p14:sldId id="266"/>
            <p14:sldId id="267"/>
            <p14:sldId id="268"/>
            <p14:sldId id="270"/>
            <p14:sldId id="269"/>
            <p14:sldId id="271"/>
            <p14:sldId id="272"/>
            <p14:sldId id="273"/>
            <p14:sldId id="275"/>
            <p14:sldId id="274"/>
            <p14:sldId id="276"/>
            <p14:sldId id="277"/>
            <p14:sldId id="278"/>
            <p14:sldId id="279"/>
            <p14:sldId id="280"/>
            <p14:sldId id="283"/>
            <p14:sldId id="284"/>
            <p14:sldId id="285"/>
          </p14:sldIdLst>
        </p14:section>
        <p14:section name="Opțiuni profesionale" id="{9816F316-1085-48E2-8C55-E3E2D632A124}">
          <p14:sldIdLst>
            <p14:sldId id="286"/>
            <p14:sldId id="287"/>
          </p14:sldIdLst>
        </p14:section>
        <p14:section name="MK" id="{3D009C3D-8019-4B59-9F2B-DC1F56C86085}">
          <p14:sldIdLst>
            <p14:sldId id="288"/>
          </p14:sldIdLst>
        </p14:section>
        <p14:section name="AA" id="{A68894FF-F815-418D-A29E-A923F9E761E5}">
          <p14:sldIdLst>
            <p14:sldId id="289"/>
          </p14:sldIdLst>
        </p14:section>
        <p14:section name="CIG" id="{67F23844-2601-41AE-8CDC-81FF242C74EB}">
          <p14:sldIdLst>
            <p14:sldId id="290"/>
          </p14:sldIdLst>
        </p14:section>
        <p14:section name="Ce spun absolventii" id="{5FDF6120-B825-4A72-9C93-97FA28878CE8}">
          <p14:sldIdLst>
            <p14:sldId id="293"/>
            <p14:sldId id="291"/>
          </p14:sldIdLst>
        </p14:section>
        <p14:section name="onet" id="{E5C1CBF2-9369-46C4-957A-79AB621F031A}">
          <p14:sldIdLst>
            <p14:sldId id="292"/>
          </p14:sldIdLst>
        </p14:section>
        <p14:section name="orzu" id="{52B91DED-E903-47ED-9912-C1EB4A9C828F}">
          <p14:sldIdLst>
            <p14:sldId id="294"/>
          </p14:sldIdLst>
        </p14:section>
        <p14:section name="spulber" id="{C1BBB268-F5B2-4E0E-9DE8-9DBDEC4FE0C4}">
          <p14:sldIdLst>
            <p14:sldId id="301"/>
          </p14:sldIdLst>
        </p14:section>
        <p14:section name="lazar" id="{3E328919-FECD-4808-A938-09137D8C0C8C}">
          <p14:sldIdLst>
            <p14:sldId id="303"/>
          </p14:sldIdLst>
        </p14:section>
        <p14:section name="mihalcea" id="{C77B527F-63B1-4AAB-8643-508E24FE0F36}">
          <p14:sldIdLst>
            <p14:sldId id="348"/>
          </p14:sldIdLst>
        </p14:section>
        <p14:section name="varariu" id="{EFC22A01-E23B-4A23-BA68-E9458696014F}">
          <p14:sldIdLst>
            <p14:sldId id="349"/>
          </p14:sldIdLst>
        </p14:section>
        <p14:section name="ce fac studentii" id="{1FB92EE6-F2DC-429E-8E29-3890C66C6C34}">
          <p14:sldIdLst>
            <p14:sldId id="326"/>
            <p14:sldId id="328"/>
            <p14:sldId id="310"/>
            <p14:sldId id="311"/>
            <p14:sldId id="312"/>
            <p14:sldId id="313"/>
            <p14:sldId id="264"/>
            <p14:sldId id="314"/>
            <p14:sldId id="315"/>
            <p14:sldId id="308"/>
            <p14:sldId id="307"/>
            <p14:sldId id="309"/>
            <p14:sldId id="318"/>
            <p14:sldId id="319"/>
            <p14:sldId id="320"/>
            <p14:sldId id="321"/>
            <p14:sldId id="322"/>
            <p14:sldId id="323"/>
            <p14:sldId id="324"/>
            <p14:sldId id="317"/>
            <p14:sldId id="316"/>
            <p14:sldId id="325"/>
          </p14:sldIdLst>
        </p14:section>
        <p14:section name="ce spun angajatorii" id="{57F4863D-9EAD-4854-86F3-2009A98ECD3A}">
          <p14:sldIdLst>
            <p14:sldId id="330"/>
            <p14:sldId id="331"/>
          </p14:sldIdLst>
        </p14:section>
        <p14:section name="vartolomei" id="{5D49137C-7050-4BF9-BCD1-93302131217F}">
          <p14:sldIdLst>
            <p14:sldId id="333"/>
          </p14:sldIdLst>
        </p14:section>
        <p14:section name="giana" id="{119DAAE2-1602-4F79-8BEB-BF5B46BFC2FE}">
          <p14:sldIdLst>
            <p14:sldId id="334"/>
          </p14:sldIdLst>
        </p14:section>
        <p14:section name="constantin" id="{6B375839-713A-44AC-89B9-39CE3317FEF9}">
          <p14:sldIdLst>
            <p14:sldId id="350"/>
          </p14:sldIdLst>
        </p14:section>
        <p14:section name="quiz" id="{0FDF0CBE-9C1B-44AD-B2F8-1BA8D9D473F5}">
          <p14:sldIdLst>
            <p14:sldId id="335"/>
            <p14:sldId id="336"/>
            <p14:sldId id="337"/>
            <p14:sldId id="339"/>
            <p14:sldId id="340"/>
            <p14:sldId id="343"/>
            <p14:sldId id="344"/>
            <p14:sldId id="345"/>
            <p14:sldId id="346"/>
            <p14:sldId id="338"/>
          </p14:sldIdLst>
        </p14:section>
        <p14:section name="contact" id="{B06E7445-5A9B-4757-AAB0-358190B7DFFF}">
          <p14:sldIdLst>
            <p14:sldId id="347"/>
            <p14:sldId id="3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CFE08-8793-4BE7-BE42-A8000DC1E21B}" v="1011" dt="2022-03-13T08:40:38.244"/>
  </p1510:revLst>
</p1510:revInfo>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l luminos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Stil mediu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l medi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Stil mediu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Stil întunecat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Stil întunecat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Stil întunecat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25E5076-3810-47DD-B79F-674D7AD40C01}" styleName="Stil întunecat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il întunecat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Stil întunecat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il întunec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Stil mediu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l mediu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l mediu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A107856-5554-42FB-B03E-39F5DBC370BA}" styleName="Stil mediu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8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gs" Target="tags/tag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gdan Nichifor" userId="eb3bc0af0a21ae60" providerId="LiveId" clId="{1CECFE08-8793-4BE7-BE42-A8000DC1E21B}"/>
    <pc:docChg chg="undo redo custSel addSld delSld modSld sldOrd modMainMaster addSection delSection modSection replTag">
      <pc:chgData name="Bogdan Nichifor" userId="eb3bc0af0a21ae60" providerId="LiveId" clId="{1CECFE08-8793-4BE7-BE42-A8000DC1E21B}" dt="2022-03-13T08:40:05.272" v="7551" actId="1076"/>
      <pc:docMkLst>
        <pc:docMk/>
      </pc:docMkLst>
      <pc:sldChg chg="addSp delSp modSp mod setBg setClrOvrMap">
        <pc:chgData name="Bogdan Nichifor" userId="eb3bc0af0a21ae60" providerId="LiveId" clId="{1CECFE08-8793-4BE7-BE42-A8000DC1E21B}" dt="2022-03-09T08:15:08.422" v="7038" actId="1076"/>
        <pc:sldMkLst>
          <pc:docMk/>
          <pc:sldMk cId="3750945811" sldId="256"/>
        </pc:sldMkLst>
        <pc:spChg chg="mod">
          <ac:chgData name="Bogdan Nichifor" userId="eb3bc0af0a21ae60" providerId="LiveId" clId="{1CECFE08-8793-4BE7-BE42-A8000DC1E21B}" dt="2022-03-09T08:15:08.422" v="7038" actId="1076"/>
          <ac:spMkLst>
            <pc:docMk/>
            <pc:sldMk cId="3750945811" sldId="256"/>
            <ac:spMk id="2" creationId="{798C1C5E-EFC4-43BA-8C2E-DC8898E58B85}"/>
          </ac:spMkLst>
        </pc:spChg>
        <pc:spChg chg="del">
          <ac:chgData name="Bogdan Nichifor" userId="eb3bc0af0a21ae60" providerId="LiveId" clId="{1CECFE08-8793-4BE7-BE42-A8000DC1E21B}" dt="2022-02-28T14:01:07.301" v="1782" actId="478"/>
          <ac:spMkLst>
            <pc:docMk/>
            <pc:sldMk cId="3750945811" sldId="256"/>
            <ac:spMk id="3" creationId="{552C3ECF-AB1A-4AAB-BE07-D9EB5F5EDB58}"/>
          </ac:spMkLst>
        </pc:spChg>
        <pc:spChg chg="add del mod">
          <ac:chgData name="Bogdan Nichifor" userId="eb3bc0af0a21ae60" providerId="LiveId" clId="{1CECFE08-8793-4BE7-BE42-A8000DC1E21B}" dt="2022-03-09T08:09:18.277" v="7004" actId="478"/>
          <ac:spMkLst>
            <pc:docMk/>
            <pc:sldMk cId="3750945811" sldId="256"/>
            <ac:spMk id="5" creationId="{0E4EC2D8-4012-427F-8166-14EBE02AB521}"/>
          </ac:spMkLst>
        </pc:spChg>
        <pc:spChg chg="add del mod ord">
          <ac:chgData name="Bogdan Nichifor" userId="eb3bc0af0a21ae60" providerId="LiveId" clId="{1CECFE08-8793-4BE7-BE42-A8000DC1E21B}" dt="2022-02-28T14:00:34.063" v="1777" actId="478"/>
          <ac:spMkLst>
            <pc:docMk/>
            <pc:sldMk cId="3750945811" sldId="256"/>
            <ac:spMk id="8" creationId="{CCDDDF60-7043-4DAF-AAE2-6DF6CCC5285F}"/>
          </ac:spMkLst>
        </pc:spChg>
        <pc:spChg chg="add del mod">
          <ac:chgData name="Bogdan Nichifor" userId="eb3bc0af0a21ae60" providerId="LiveId" clId="{1CECFE08-8793-4BE7-BE42-A8000DC1E21B}" dt="2022-03-09T08:10:15.868" v="7011" actId="478"/>
          <ac:spMkLst>
            <pc:docMk/>
            <pc:sldMk cId="3750945811" sldId="256"/>
            <ac:spMk id="9" creationId="{FB0E551E-A259-4336-BA52-635E90540476}"/>
          </ac:spMkLst>
        </pc:spChg>
        <pc:spChg chg="add del">
          <ac:chgData name="Bogdan Nichifor" userId="eb3bc0af0a21ae60" providerId="LiveId" clId="{1CECFE08-8793-4BE7-BE42-A8000DC1E21B}" dt="2022-03-09T08:09:07.666" v="7001" actId="26606"/>
          <ac:spMkLst>
            <pc:docMk/>
            <pc:sldMk cId="3750945811" sldId="256"/>
            <ac:spMk id="15" creationId="{823AC064-BC96-4F32-8AE1-B2FD38754823}"/>
          </ac:spMkLst>
        </pc:spChg>
        <pc:picChg chg="add del mod">
          <ac:chgData name="Bogdan Nichifor" userId="eb3bc0af0a21ae60" providerId="LiveId" clId="{1CECFE08-8793-4BE7-BE42-A8000DC1E21B}" dt="2022-03-09T08:09:18.277" v="7004" actId="478"/>
          <ac:picMkLst>
            <pc:docMk/>
            <pc:sldMk cId="3750945811" sldId="256"/>
            <ac:picMk id="4" creationId="{16140BF8-67D5-4FB3-8D82-E31CA981C58F}"/>
          </ac:picMkLst>
        </pc:picChg>
        <pc:picChg chg="add del mod">
          <ac:chgData name="Bogdan Nichifor" userId="eb3bc0af0a21ae60" providerId="LiveId" clId="{1CECFE08-8793-4BE7-BE42-A8000DC1E21B}" dt="2022-02-23T09:13:16.986" v="1" actId="478"/>
          <ac:picMkLst>
            <pc:docMk/>
            <pc:sldMk cId="3750945811" sldId="256"/>
            <ac:picMk id="5" creationId="{995FCE5C-CB2C-4DD5-8CF3-B35ABE3DC272}"/>
          </ac:picMkLst>
        </pc:picChg>
        <pc:picChg chg="add del mod ord">
          <ac:chgData name="Bogdan Nichifor" userId="eb3bc0af0a21ae60" providerId="LiveId" clId="{1CECFE08-8793-4BE7-BE42-A8000DC1E21B}" dt="2022-03-09T08:10:50.434" v="7018" actId="478"/>
          <ac:picMkLst>
            <pc:docMk/>
            <pc:sldMk cId="3750945811" sldId="256"/>
            <ac:picMk id="7" creationId="{B01C98ED-5334-4AF0-B110-09961567AFB0}"/>
          </ac:picMkLst>
        </pc:picChg>
        <pc:picChg chg="add del mod ord">
          <ac:chgData name="Bogdan Nichifor" userId="eb3bc0af0a21ae60" providerId="LiveId" clId="{1CECFE08-8793-4BE7-BE42-A8000DC1E21B}" dt="2022-03-09T08:11:40.449" v="7023" actId="478"/>
          <ac:picMkLst>
            <pc:docMk/>
            <pc:sldMk cId="3750945811" sldId="256"/>
            <ac:picMk id="8" creationId="{82A4D820-E2A2-4C5C-92AE-B536B77AF4FE}"/>
          </ac:picMkLst>
        </pc:picChg>
        <pc:picChg chg="add del mod">
          <ac:chgData name="Bogdan Nichifor" userId="eb3bc0af0a21ae60" providerId="LiveId" clId="{1CECFE08-8793-4BE7-BE42-A8000DC1E21B}" dt="2022-03-09T08:13:42.740" v="7027" actId="478"/>
          <ac:picMkLst>
            <pc:docMk/>
            <pc:sldMk cId="3750945811" sldId="256"/>
            <ac:picMk id="11" creationId="{CE10A160-9A07-415C-811F-890B14564D8B}"/>
          </ac:picMkLst>
        </pc:picChg>
        <pc:picChg chg="add del mod">
          <ac:chgData name="Bogdan Nichifor" userId="eb3bc0af0a21ae60" providerId="LiveId" clId="{1CECFE08-8793-4BE7-BE42-A8000DC1E21B}" dt="2022-03-09T08:14:27.076" v="7032" actId="931"/>
          <ac:picMkLst>
            <pc:docMk/>
            <pc:sldMk cId="3750945811" sldId="256"/>
            <ac:picMk id="17" creationId="{2C81BA77-6376-42EB-BD77-8C2996615517}"/>
          </ac:picMkLst>
        </pc:picChg>
        <pc:picChg chg="add mod ord">
          <ac:chgData name="Bogdan Nichifor" userId="eb3bc0af0a21ae60" providerId="LiveId" clId="{1CECFE08-8793-4BE7-BE42-A8000DC1E21B}" dt="2022-03-09T08:15:02.498" v="7037" actId="29295"/>
          <ac:picMkLst>
            <pc:docMk/>
            <pc:sldMk cId="3750945811" sldId="256"/>
            <ac:picMk id="19" creationId="{703C9128-E0D6-4D1C-99F7-B257B8EE815C}"/>
          </ac:picMkLst>
        </pc:picChg>
        <pc:cxnChg chg="add del">
          <ac:chgData name="Bogdan Nichifor" userId="eb3bc0af0a21ae60" providerId="LiveId" clId="{1CECFE08-8793-4BE7-BE42-A8000DC1E21B}" dt="2022-03-09T08:08:45.093" v="6997" actId="26606"/>
          <ac:cxnSpMkLst>
            <pc:docMk/>
            <pc:sldMk cId="3750945811" sldId="256"/>
            <ac:cxnSpMk id="12" creationId="{3D83F26F-C55B-4A92-9AFF-4894D14E27C5}"/>
          </ac:cxnSpMkLst>
        </pc:cxnChg>
        <pc:cxnChg chg="add del">
          <ac:chgData name="Bogdan Nichifor" userId="eb3bc0af0a21ae60" providerId="LiveId" clId="{1CECFE08-8793-4BE7-BE42-A8000DC1E21B}" dt="2022-03-09T08:09:07.666" v="7001" actId="26606"/>
          <ac:cxnSpMkLst>
            <pc:docMk/>
            <pc:sldMk cId="3750945811" sldId="256"/>
            <ac:cxnSpMk id="14" creationId="{7E7C77BC-7138-40B1-A15B-20F57A494629}"/>
          </ac:cxnSpMkLst>
        </pc:cxnChg>
        <pc:cxnChg chg="add del">
          <ac:chgData name="Bogdan Nichifor" userId="eb3bc0af0a21ae60" providerId="LiveId" clId="{1CECFE08-8793-4BE7-BE42-A8000DC1E21B}" dt="2022-03-09T08:09:07.666" v="7001" actId="26606"/>
          <ac:cxnSpMkLst>
            <pc:docMk/>
            <pc:sldMk cId="3750945811" sldId="256"/>
            <ac:cxnSpMk id="16" creationId="{DB146403-F3D6-484B-B2ED-97F9565D0370}"/>
          </ac:cxnSpMkLst>
        </pc:cxnChg>
      </pc:sldChg>
      <pc:sldChg chg="addSp delSp modSp new mod setBg">
        <pc:chgData name="Bogdan Nichifor" userId="eb3bc0af0a21ae60" providerId="LiveId" clId="{1CECFE08-8793-4BE7-BE42-A8000DC1E21B}" dt="2022-02-28T13:51:42.187" v="1459" actId="478"/>
        <pc:sldMkLst>
          <pc:docMk/>
          <pc:sldMk cId="4074910005" sldId="257"/>
        </pc:sldMkLst>
        <pc:spChg chg="del">
          <ac:chgData name="Bogdan Nichifor" userId="eb3bc0af0a21ae60" providerId="LiveId" clId="{1CECFE08-8793-4BE7-BE42-A8000DC1E21B}" dt="2022-02-23T09:18:54.103" v="93" actId="478"/>
          <ac:spMkLst>
            <pc:docMk/>
            <pc:sldMk cId="4074910005" sldId="257"/>
            <ac:spMk id="2" creationId="{B0FD21B1-04F6-420D-ACB9-45697D028EC7}"/>
          </ac:spMkLst>
        </pc:spChg>
        <pc:spChg chg="del">
          <ac:chgData name="Bogdan Nichifor" userId="eb3bc0af0a21ae60" providerId="LiveId" clId="{1CECFE08-8793-4BE7-BE42-A8000DC1E21B}" dt="2022-02-23T09:18:56.750" v="94" actId="478"/>
          <ac:spMkLst>
            <pc:docMk/>
            <pc:sldMk cId="4074910005" sldId="257"/>
            <ac:spMk id="3" creationId="{A5383EB5-2B7F-4451-BFA6-5DA3B1EE1A95}"/>
          </ac:spMkLst>
        </pc:spChg>
        <pc:spChg chg="add mod">
          <ac:chgData name="Bogdan Nichifor" userId="eb3bc0af0a21ae60" providerId="LiveId" clId="{1CECFE08-8793-4BE7-BE42-A8000DC1E21B}" dt="2022-02-28T13:35:48.182" v="1415" actId="1076"/>
          <ac:spMkLst>
            <pc:docMk/>
            <pc:sldMk cId="4074910005" sldId="257"/>
            <ac:spMk id="5" creationId="{3F8AC04C-D2AF-4685-9E4C-A3B45EF5F91B}"/>
          </ac:spMkLst>
        </pc:spChg>
        <pc:picChg chg="add mod">
          <ac:chgData name="Bogdan Nichifor" userId="eb3bc0af0a21ae60" providerId="LiveId" clId="{1CECFE08-8793-4BE7-BE42-A8000DC1E21B}" dt="2022-02-28T13:42:32.389" v="1420" actId="1076"/>
          <ac:picMkLst>
            <pc:docMk/>
            <pc:sldMk cId="4074910005" sldId="257"/>
            <ac:picMk id="3" creationId="{CDC967B1-85E8-49EE-B766-33B2B6AAA6F6}"/>
          </ac:picMkLst>
        </pc:picChg>
        <pc:picChg chg="add del mod">
          <ac:chgData name="Bogdan Nichifor" userId="eb3bc0af0a21ae60" providerId="LiveId" clId="{1CECFE08-8793-4BE7-BE42-A8000DC1E21B}" dt="2022-02-28T13:50:07.936" v="1452" actId="478"/>
          <ac:picMkLst>
            <pc:docMk/>
            <pc:sldMk cId="4074910005" sldId="257"/>
            <ac:picMk id="4" creationId="{882FD57C-A998-4083-9803-C0F42FF0C06C}"/>
          </ac:picMkLst>
        </pc:picChg>
        <pc:picChg chg="add del mod modCrop">
          <ac:chgData name="Bogdan Nichifor" userId="eb3bc0af0a21ae60" providerId="LiveId" clId="{1CECFE08-8793-4BE7-BE42-A8000DC1E21B}" dt="2022-02-28T08:49:46.400" v="958" actId="478"/>
          <ac:picMkLst>
            <pc:docMk/>
            <pc:sldMk cId="4074910005" sldId="257"/>
            <ac:picMk id="7" creationId="{615F1B72-0F1C-4BA7-8226-F1EB0ED13C4A}"/>
          </ac:picMkLst>
        </pc:picChg>
        <pc:picChg chg="add mod modCrop">
          <ac:chgData name="Bogdan Nichifor" userId="eb3bc0af0a21ae60" providerId="LiveId" clId="{1CECFE08-8793-4BE7-BE42-A8000DC1E21B}" dt="2022-02-28T13:51:37.817" v="1458" actId="732"/>
          <ac:picMkLst>
            <pc:docMk/>
            <pc:sldMk cId="4074910005" sldId="257"/>
            <ac:picMk id="8" creationId="{2000ECE0-EF9B-499E-95D0-7D4A1F938711}"/>
          </ac:picMkLst>
        </pc:picChg>
        <pc:picChg chg="add del mod">
          <ac:chgData name="Bogdan Nichifor" userId="eb3bc0af0a21ae60" providerId="LiveId" clId="{1CECFE08-8793-4BE7-BE42-A8000DC1E21B}" dt="2022-02-23T10:00:45.870" v="360" actId="478"/>
          <ac:picMkLst>
            <pc:docMk/>
            <pc:sldMk cId="4074910005" sldId="257"/>
            <ac:picMk id="9" creationId="{BFE7B558-66B8-487E-9849-81787AC2A112}"/>
          </ac:picMkLst>
        </pc:picChg>
        <pc:picChg chg="add del mod">
          <ac:chgData name="Bogdan Nichifor" userId="eb3bc0af0a21ae60" providerId="LiveId" clId="{1CECFE08-8793-4BE7-BE42-A8000DC1E21B}" dt="2022-02-28T13:51:42.187" v="1459" actId="478"/>
          <ac:picMkLst>
            <pc:docMk/>
            <pc:sldMk cId="4074910005" sldId="257"/>
            <ac:picMk id="9" creationId="{EF35BB31-2932-4B0C-BE5C-0D9BD4209135}"/>
          </ac:picMkLst>
        </pc:picChg>
      </pc:sldChg>
      <pc:sldChg chg="addSp delSp modSp new mod setBg">
        <pc:chgData name="Bogdan Nichifor" userId="eb3bc0af0a21ae60" providerId="LiveId" clId="{1CECFE08-8793-4BE7-BE42-A8000DC1E21B}" dt="2022-02-28T13:47:37.348" v="1437" actId="1076"/>
        <pc:sldMkLst>
          <pc:docMk/>
          <pc:sldMk cId="4016582499" sldId="258"/>
        </pc:sldMkLst>
        <pc:spChg chg="del">
          <ac:chgData name="Bogdan Nichifor" userId="eb3bc0af0a21ae60" providerId="LiveId" clId="{1CECFE08-8793-4BE7-BE42-A8000DC1E21B}" dt="2022-02-23T09:23:44.611" v="129" actId="478"/>
          <ac:spMkLst>
            <pc:docMk/>
            <pc:sldMk cId="4016582499" sldId="258"/>
            <ac:spMk id="2" creationId="{475ADCA2-6BB5-48B3-B3C1-30661B4FAAF2}"/>
          </ac:spMkLst>
        </pc:spChg>
        <pc:spChg chg="del">
          <ac:chgData name="Bogdan Nichifor" userId="eb3bc0af0a21ae60" providerId="LiveId" clId="{1CECFE08-8793-4BE7-BE42-A8000DC1E21B}" dt="2022-02-23T09:23:47.613" v="130" actId="478"/>
          <ac:spMkLst>
            <pc:docMk/>
            <pc:sldMk cId="4016582499" sldId="258"/>
            <ac:spMk id="3" creationId="{9FD3CC1B-9686-4A55-A654-1601E5775D6B}"/>
          </ac:spMkLst>
        </pc:spChg>
        <pc:spChg chg="add mod">
          <ac:chgData name="Bogdan Nichifor" userId="eb3bc0af0a21ae60" providerId="LiveId" clId="{1CECFE08-8793-4BE7-BE42-A8000DC1E21B}" dt="2022-02-28T13:47:34.560" v="1436" actId="1076"/>
          <ac:spMkLst>
            <pc:docMk/>
            <pc:sldMk cId="4016582499" sldId="258"/>
            <ac:spMk id="5" creationId="{45D48E5B-2E0F-46A0-9F9C-6948D1474234}"/>
          </ac:spMkLst>
        </pc:spChg>
        <pc:picChg chg="add mod modCrop">
          <ac:chgData name="Bogdan Nichifor" userId="eb3bc0af0a21ae60" providerId="LiveId" clId="{1CECFE08-8793-4BE7-BE42-A8000DC1E21B}" dt="2022-02-28T08:49:42.215" v="957" actId="1076"/>
          <ac:picMkLst>
            <pc:docMk/>
            <pc:sldMk cId="4016582499" sldId="258"/>
            <ac:picMk id="3" creationId="{411047BF-3683-45D5-80E4-91F0B080B705}"/>
          </ac:picMkLst>
        </pc:picChg>
        <pc:picChg chg="add mod">
          <ac:chgData name="Bogdan Nichifor" userId="eb3bc0af0a21ae60" providerId="LiveId" clId="{1CECFE08-8793-4BE7-BE42-A8000DC1E21B}" dt="2022-02-28T13:47:37.348" v="1437" actId="1076"/>
          <ac:picMkLst>
            <pc:docMk/>
            <pc:sldMk cId="4016582499" sldId="258"/>
            <ac:picMk id="6" creationId="{5D17AB8C-06A3-4D7D-BECB-9EC0C1FDE966}"/>
          </ac:picMkLst>
        </pc:picChg>
        <pc:picChg chg="add del mod">
          <ac:chgData name="Bogdan Nichifor" userId="eb3bc0af0a21ae60" providerId="LiveId" clId="{1CECFE08-8793-4BE7-BE42-A8000DC1E21B}" dt="2022-02-23T10:02:32.915" v="371" actId="478"/>
          <ac:picMkLst>
            <pc:docMk/>
            <pc:sldMk cId="4016582499" sldId="258"/>
            <ac:picMk id="7" creationId="{FC943385-CFCA-4647-AA85-2188A643568B}"/>
          </ac:picMkLst>
        </pc:picChg>
        <pc:picChg chg="add del mod">
          <ac:chgData name="Bogdan Nichifor" userId="eb3bc0af0a21ae60" providerId="LiveId" clId="{1CECFE08-8793-4BE7-BE42-A8000DC1E21B}" dt="2022-02-23T10:00:28.843" v="356" actId="478"/>
          <ac:picMkLst>
            <pc:docMk/>
            <pc:sldMk cId="4016582499" sldId="258"/>
            <ac:picMk id="8" creationId="{A294FFC7-2AA9-4D34-85BC-BD74C10B29D3}"/>
          </ac:picMkLst>
        </pc:picChg>
        <pc:picChg chg="add del mod modCrop">
          <ac:chgData name="Bogdan Nichifor" userId="eb3bc0af0a21ae60" providerId="LiveId" clId="{1CECFE08-8793-4BE7-BE42-A8000DC1E21B}" dt="2022-02-28T08:49:35.219" v="956" actId="21"/>
          <ac:picMkLst>
            <pc:docMk/>
            <pc:sldMk cId="4016582499" sldId="258"/>
            <ac:picMk id="10" creationId="{661D0D72-D38E-4E46-A803-DAFE6964DD9F}"/>
          </ac:picMkLst>
        </pc:picChg>
      </pc:sldChg>
      <pc:sldChg chg="addSp delSp modSp new mod setBg">
        <pc:chgData name="Bogdan Nichifor" userId="eb3bc0af0a21ae60" providerId="LiveId" clId="{1CECFE08-8793-4BE7-BE42-A8000DC1E21B}" dt="2022-02-28T10:29:27.241" v="1258"/>
        <pc:sldMkLst>
          <pc:docMk/>
          <pc:sldMk cId="2934156384" sldId="259"/>
        </pc:sldMkLst>
        <pc:spChg chg="del">
          <ac:chgData name="Bogdan Nichifor" userId="eb3bc0af0a21ae60" providerId="LiveId" clId="{1CECFE08-8793-4BE7-BE42-A8000DC1E21B}" dt="2022-02-23T09:27:44.367" v="144" actId="478"/>
          <ac:spMkLst>
            <pc:docMk/>
            <pc:sldMk cId="2934156384" sldId="259"/>
            <ac:spMk id="2" creationId="{883D23D7-0B13-4324-A2EA-E0410C77D40A}"/>
          </ac:spMkLst>
        </pc:spChg>
        <pc:spChg chg="del">
          <ac:chgData name="Bogdan Nichifor" userId="eb3bc0af0a21ae60" providerId="LiveId" clId="{1CECFE08-8793-4BE7-BE42-A8000DC1E21B}" dt="2022-02-23T09:27:47.835" v="145" actId="478"/>
          <ac:spMkLst>
            <pc:docMk/>
            <pc:sldMk cId="2934156384" sldId="259"/>
            <ac:spMk id="3" creationId="{55156508-FE88-4B97-AD3B-5AF6A44238BC}"/>
          </ac:spMkLst>
        </pc:spChg>
        <pc:spChg chg="add mod">
          <ac:chgData name="Bogdan Nichifor" userId="eb3bc0af0a21ae60" providerId="LiveId" clId="{1CECFE08-8793-4BE7-BE42-A8000DC1E21B}" dt="2022-02-28T08:49:03.350" v="953" actId="207"/>
          <ac:spMkLst>
            <pc:docMk/>
            <pc:sldMk cId="2934156384" sldId="259"/>
            <ac:spMk id="5" creationId="{BF1A6CA5-2524-47F9-AF33-31A7BA2720E8}"/>
          </ac:spMkLst>
        </pc:spChg>
        <pc:spChg chg="add mod">
          <ac:chgData name="Bogdan Nichifor" userId="eb3bc0af0a21ae60" providerId="LiveId" clId="{1CECFE08-8793-4BE7-BE42-A8000DC1E21B}" dt="2022-02-28T08:48:53.079" v="951" actId="207"/>
          <ac:spMkLst>
            <pc:docMk/>
            <pc:sldMk cId="2934156384" sldId="259"/>
            <ac:spMk id="7" creationId="{701296A2-94B0-46EA-9599-A522AA4C6091}"/>
          </ac:spMkLst>
        </pc:spChg>
        <pc:spChg chg="add mod">
          <ac:chgData name="Bogdan Nichifor" userId="eb3bc0af0a21ae60" providerId="LiveId" clId="{1CECFE08-8793-4BE7-BE42-A8000DC1E21B}" dt="2022-02-28T08:48:58.216" v="952" actId="207"/>
          <ac:spMkLst>
            <pc:docMk/>
            <pc:sldMk cId="2934156384" sldId="259"/>
            <ac:spMk id="9" creationId="{0C58F3B9-3A7C-48A7-A1A8-F2AFE1ADE393}"/>
          </ac:spMkLst>
        </pc:spChg>
        <pc:spChg chg="add mod">
          <ac:chgData name="Bogdan Nichifor" userId="eb3bc0af0a21ae60" providerId="LiveId" clId="{1CECFE08-8793-4BE7-BE42-A8000DC1E21B}" dt="2022-02-23T09:31:45.742" v="173" actId="1076"/>
          <ac:spMkLst>
            <pc:docMk/>
            <pc:sldMk cId="2934156384" sldId="259"/>
            <ac:spMk id="10" creationId="{9E9C03BF-885A-47BC-8B6F-3ADF6B08B2F2}"/>
          </ac:spMkLst>
        </pc:spChg>
        <pc:spChg chg="add mod">
          <ac:chgData name="Bogdan Nichifor" userId="eb3bc0af0a21ae60" providerId="LiveId" clId="{1CECFE08-8793-4BE7-BE42-A8000DC1E21B}" dt="2022-02-28T08:49:19.962" v="954" actId="2085"/>
          <ac:spMkLst>
            <pc:docMk/>
            <pc:sldMk cId="2934156384" sldId="259"/>
            <ac:spMk id="11" creationId="{16D58EA7-F096-48B9-AA85-5490A0176289}"/>
          </ac:spMkLst>
        </pc:spChg>
        <pc:picChg chg="add mod">
          <ac:chgData name="Bogdan Nichifor" userId="eb3bc0af0a21ae60" providerId="LiveId" clId="{1CECFE08-8793-4BE7-BE42-A8000DC1E21B}" dt="2022-02-23T09:38:18.070" v="216" actId="1076"/>
          <ac:picMkLst>
            <pc:docMk/>
            <pc:sldMk cId="2934156384" sldId="259"/>
            <ac:picMk id="13" creationId="{A0C9B403-6A04-41A6-AC8C-966854E235CF}"/>
          </ac:picMkLst>
        </pc:picChg>
        <pc:picChg chg="add mod">
          <ac:chgData name="Bogdan Nichifor" userId="eb3bc0af0a21ae60" providerId="LiveId" clId="{1CECFE08-8793-4BE7-BE42-A8000DC1E21B}" dt="2022-02-28T10:12:04.971" v="1176" actId="207"/>
          <ac:picMkLst>
            <pc:docMk/>
            <pc:sldMk cId="2934156384" sldId="259"/>
            <ac:picMk id="15" creationId="{61F84C54-5DF6-43C4-B38D-51F0647FD905}"/>
          </ac:picMkLst>
        </pc:picChg>
        <pc:picChg chg="add mod">
          <ac:chgData name="Bogdan Nichifor" userId="eb3bc0af0a21ae60" providerId="LiveId" clId="{1CECFE08-8793-4BE7-BE42-A8000DC1E21B}" dt="2022-02-28T10:11:47.343" v="1175" actId="207"/>
          <ac:picMkLst>
            <pc:docMk/>
            <pc:sldMk cId="2934156384" sldId="259"/>
            <ac:picMk id="17" creationId="{06C10C1F-5728-4AB4-9B85-5442A9011376}"/>
          </ac:picMkLst>
        </pc:picChg>
        <pc:picChg chg="add del mod">
          <ac:chgData name="Bogdan Nichifor" userId="eb3bc0af0a21ae60" providerId="LiveId" clId="{1CECFE08-8793-4BE7-BE42-A8000DC1E21B}" dt="2022-02-23T10:39:00.262" v="656" actId="478"/>
          <ac:picMkLst>
            <pc:docMk/>
            <pc:sldMk cId="2934156384" sldId="259"/>
            <ac:picMk id="19" creationId="{DEE85D99-08BA-40FC-819A-3BCCD51CC83B}"/>
          </ac:picMkLst>
        </pc:picChg>
        <pc:picChg chg="add mod ord modCrop">
          <ac:chgData name="Bogdan Nichifor" userId="eb3bc0af0a21ae60" providerId="LiveId" clId="{1CECFE08-8793-4BE7-BE42-A8000DC1E21B}" dt="2022-02-28T08:48:40.558" v="950" actId="1076"/>
          <ac:picMkLst>
            <pc:docMk/>
            <pc:sldMk cId="2934156384" sldId="259"/>
            <ac:picMk id="21" creationId="{E9B6EB14-DBFF-44F9-B539-F5C92D3F3D31}"/>
          </ac:picMkLst>
        </pc:picChg>
      </pc:sldChg>
      <pc:sldChg chg="addSp delSp modSp new mod setBg delAnim modAnim">
        <pc:chgData name="Bogdan Nichifor" userId="eb3bc0af0a21ae60" providerId="LiveId" clId="{1CECFE08-8793-4BE7-BE42-A8000DC1E21B}" dt="2022-02-28T10:29:27.241" v="1258"/>
        <pc:sldMkLst>
          <pc:docMk/>
          <pc:sldMk cId="2729629738" sldId="260"/>
        </pc:sldMkLst>
        <pc:spChg chg="del">
          <ac:chgData name="Bogdan Nichifor" userId="eb3bc0af0a21ae60" providerId="LiveId" clId="{1CECFE08-8793-4BE7-BE42-A8000DC1E21B}" dt="2022-02-23T09:39:38.771" v="222" actId="478"/>
          <ac:spMkLst>
            <pc:docMk/>
            <pc:sldMk cId="2729629738" sldId="260"/>
            <ac:spMk id="2" creationId="{43B68032-75A5-4A2E-AB89-7F632228B362}"/>
          </ac:spMkLst>
        </pc:spChg>
        <pc:spChg chg="del">
          <ac:chgData name="Bogdan Nichifor" userId="eb3bc0af0a21ae60" providerId="LiveId" clId="{1CECFE08-8793-4BE7-BE42-A8000DC1E21B}" dt="2022-02-23T09:39:35.021" v="221" actId="478"/>
          <ac:spMkLst>
            <pc:docMk/>
            <pc:sldMk cId="2729629738" sldId="260"/>
            <ac:spMk id="3" creationId="{57A74096-CD51-49D9-A1B7-8FEBDB29ED15}"/>
          </ac:spMkLst>
        </pc:spChg>
        <pc:spChg chg="add del">
          <ac:chgData name="Bogdan Nichifor" userId="eb3bc0af0a21ae60" providerId="LiveId" clId="{1CECFE08-8793-4BE7-BE42-A8000DC1E21B}" dt="2022-02-23T09:41:15.523" v="230" actId="11529"/>
          <ac:spMkLst>
            <pc:docMk/>
            <pc:sldMk cId="2729629738" sldId="260"/>
            <ac:spMk id="5" creationId="{3B796AC5-339F-4CF4-A119-0932F77AA47B}"/>
          </ac:spMkLst>
        </pc:spChg>
        <pc:spChg chg="add del">
          <ac:chgData name="Bogdan Nichifor" userId="eb3bc0af0a21ae60" providerId="LiveId" clId="{1CECFE08-8793-4BE7-BE42-A8000DC1E21B}" dt="2022-02-23T09:41:54.526" v="237" actId="26606"/>
          <ac:spMkLst>
            <pc:docMk/>
            <pc:sldMk cId="2729629738" sldId="260"/>
            <ac:spMk id="6" creationId="{F3060C83-F051-4F0E-ABAD-AA0DFC48B218}"/>
          </ac:spMkLst>
        </pc:spChg>
        <pc:spChg chg="add del">
          <ac:chgData name="Bogdan Nichifor" userId="eb3bc0af0a21ae60" providerId="LiveId" clId="{1CECFE08-8793-4BE7-BE42-A8000DC1E21B}" dt="2022-02-23T09:41:54.526" v="237" actId="26606"/>
          <ac:spMkLst>
            <pc:docMk/>
            <pc:sldMk cId="2729629738" sldId="260"/>
            <ac:spMk id="7" creationId="{83C98ABE-055B-441F-B07E-44F97F083C39}"/>
          </ac:spMkLst>
        </pc:spChg>
        <pc:spChg chg="add del">
          <ac:chgData name="Bogdan Nichifor" userId="eb3bc0af0a21ae60" providerId="LiveId" clId="{1CECFE08-8793-4BE7-BE42-A8000DC1E21B}" dt="2022-02-23T09:41:54.526" v="237" actId="26606"/>
          <ac:spMkLst>
            <pc:docMk/>
            <pc:sldMk cId="2729629738" sldId="260"/>
            <ac:spMk id="8" creationId="{29FDB030-9B49-4CED-8CCD-4D99382388AC}"/>
          </ac:spMkLst>
        </pc:spChg>
        <pc:spChg chg="add del">
          <ac:chgData name="Bogdan Nichifor" userId="eb3bc0af0a21ae60" providerId="LiveId" clId="{1CECFE08-8793-4BE7-BE42-A8000DC1E21B}" dt="2022-02-23T09:41:16.878" v="233" actId="26606"/>
          <ac:spMkLst>
            <pc:docMk/>
            <pc:sldMk cId="2729629738" sldId="260"/>
            <ac:spMk id="9" creationId="{F3060C83-F051-4F0E-ABAD-AA0DFC48B218}"/>
          </ac:spMkLst>
        </pc:spChg>
        <pc:spChg chg="add del">
          <ac:chgData name="Bogdan Nichifor" userId="eb3bc0af0a21ae60" providerId="LiveId" clId="{1CECFE08-8793-4BE7-BE42-A8000DC1E21B}" dt="2022-02-23T09:41:54.526" v="237" actId="26606"/>
          <ac:spMkLst>
            <pc:docMk/>
            <pc:sldMk cId="2729629738" sldId="260"/>
            <ac:spMk id="10" creationId="{3783CA14-24A1-485C-8B30-D6A5D87987AD}"/>
          </ac:spMkLst>
        </pc:spChg>
        <pc:spChg chg="add del">
          <ac:chgData name="Bogdan Nichifor" userId="eb3bc0af0a21ae60" providerId="LiveId" clId="{1CECFE08-8793-4BE7-BE42-A8000DC1E21B}" dt="2022-02-23T09:41:16.878" v="233" actId="26606"/>
          <ac:spMkLst>
            <pc:docMk/>
            <pc:sldMk cId="2729629738" sldId="260"/>
            <ac:spMk id="11" creationId="{83C98ABE-055B-441F-B07E-44F97F083C39}"/>
          </ac:spMkLst>
        </pc:spChg>
        <pc:spChg chg="add del">
          <ac:chgData name="Bogdan Nichifor" userId="eb3bc0af0a21ae60" providerId="LiveId" clId="{1CECFE08-8793-4BE7-BE42-A8000DC1E21B}" dt="2022-02-23T09:41:54.526" v="237" actId="26606"/>
          <ac:spMkLst>
            <pc:docMk/>
            <pc:sldMk cId="2729629738" sldId="260"/>
            <ac:spMk id="12" creationId="{9A97C86A-04D6-40F7-AE84-31AB43E6A846}"/>
          </ac:spMkLst>
        </pc:spChg>
        <pc:spChg chg="add del">
          <ac:chgData name="Bogdan Nichifor" userId="eb3bc0af0a21ae60" providerId="LiveId" clId="{1CECFE08-8793-4BE7-BE42-A8000DC1E21B}" dt="2022-02-23T09:41:16.878" v="233" actId="26606"/>
          <ac:spMkLst>
            <pc:docMk/>
            <pc:sldMk cId="2729629738" sldId="260"/>
            <ac:spMk id="13" creationId="{29FDB030-9B49-4CED-8CCD-4D99382388AC}"/>
          </ac:spMkLst>
        </pc:spChg>
        <pc:spChg chg="add del">
          <ac:chgData name="Bogdan Nichifor" userId="eb3bc0af0a21ae60" providerId="LiveId" clId="{1CECFE08-8793-4BE7-BE42-A8000DC1E21B}" dt="2022-02-23T09:41:54.526" v="237" actId="26606"/>
          <ac:spMkLst>
            <pc:docMk/>
            <pc:sldMk cId="2729629738" sldId="260"/>
            <ac:spMk id="14" creationId="{FF9F2414-84E8-453E-B1F3-389FDE8192D9}"/>
          </ac:spMkLst>
        </pc:spChg>
        <pc:spChg chg="add del">
          <ac:chgData name="Bogdan Nichifor" userId="eb3bc0af0a21ae60" providerId="LiveId" clId="{1CECFE08-8793-4BE7-BE42-A8000DC1E21B}" dt="2022-02-23T09:41:16.878" v="233" actId="26606"/>
          <ac:spMkLst>
            <pc:docMk/>
            <pc:sldMk cId="2729629738" sldId="260"/>
            <ac:spMk id="15" creationId="{3783CA14-24A1-485C-8B30-D6A5D87987AD}"/>
          </ac:spMkLst>
        </pc:spChg>
        <pc:spChg chg="add del">
          <ac:chgData name="Bogdan Nichifor" userId="eb3bc0af0a21ae60" providerId="LiveId" clId="{1CECFE08-8793-4BE7-BE42-A8000DC1E21B}" dt="2022-02-23T09:41:54.526" v="237" actId="26606"/>
          <ac:spMkLst>
            <pc:docMk/>
            <pc:sldMk cId="2729629738" sldId="260"/>
            <ac:spMk id="16" creationId="{3ECA69A1-7536-43AC-85EF-C7106179F5ED}"/>
          </ac:spMkLst>
        </pc:spChg>
        <pc:spChg chg="add del">
          <ac:chgData name="Bogdan Nichifor" userId="eb3bc0af0a21ae60" providerId="LiveId" clId="{1CECFE08-8793-4BE7-BE42-A8000DC1E21B}" dt="2022-02-23T09:41:16.878" v="233" actId="26606"/>
          <ac:spMkLst>
            <pc:docMk/>
            <pc:sldMk cId="2729629738" sldId="260"/>
            <ac:spMk id="17" creationId="{9A97C86A-04D6-40F7-AE84-31AB43E6A846}"/>
          </ac:spMkLst>
        </pc:spChg>
        <pc:spChg chg="add del">
          <ac:chgData name="Bogdan Nichifor" userId="eb3bc0af0a21ae60" providerId="LiveId" clId="{1CECFE08-8793-4BE7-BE42-A8000DC1E21B}" dt="2022-02-23T09:41:16.878" v="233" actId="26606"/>
          <ac:spMkLst>
            <pc:docMk/>
            <pc:sldMk cId="2729629738" sldId="260"/>
            <ac:spMk id="19" creationId="{FF9F2414-84E8-453E-B1F3-389FDE8192D9}"/>
          </ac:spMkLst>
        </pc:spChg>
        <pc:spChg chg="add del">
          <ac:chgData name="Bogdan Nichifor" userId="eb3bc0af0a21ae60" providerId="LiveId" clId="{1CECFE08-8793-4BE7-BE42-A8000DC1E21B}" dt="2022-02-23T09:42:10.963" v="239" actId="26606"/>
          <ac:spMkLst>
            <pc:docMk/>
            <pc:sldMk cId="2729629738" sldId="260"/>
            <ac:spMk id="20" creationId="{F3060C83-F051-4F0E-ABAD-AA0DFC48B218}"/>
          </ac:spMkLst>
        </pc:spChg>
        <pc:spChg chg="add del">
          <ac:chgData name="Bogdan Nichifor" userId="eb3bc0af0a21ae60" providerId="LiveId" clId="{1CECFE08-8793-4BE7-BE42-A8000DC1E21B}" dt="2022-02-23T09:41:16.878" v="233" actId="26606"/>
          <ac:spMkLst>
            <pc:docMk/>
            <pc:sldMk cId="2729629738" sldId="260"/>
            <ac:spMk id="21" creationId="{3ECA69A1-7536-43AC-85EF-C7106179F5ED}"/>
          </ac:spMkLst>
        </pc:spChg>
        <pc:spChg chg="add del">
          <ac:chgData name="Bogdan Nichifor" userId="eb3bc0af0a21ae60" providerId="LiveId" clId="{1CECFE08-8793-4BE7-BE42-A8000DC1E21B}" dt="2022-02-23T09:42:10.963" v="239" actId="26606"/>
          <ac:spMkLst>
            <pc:docMk/>
            <pc:sldMk cId="2729629738" sldId="260"/>
            <ac:spMk id="23" creationId="{83C98ABE-055B-441F-B07E-44F97F083C39}"/>
          </ac:spMkLst>
        </pc:spChg>
        <pc:spChg chg="add del">
          <ac:chgData name="Bogdan Nichifor" userId="eb3bc0af0a21ae60" providerId="LiveId" clId="{1CECFE08-8793-4BE7-BE42-A8000DC1E21B}" dt="2022-02-23T09:42:10.963" v="239" actId="26606"/>
          <ac:spMkLst>
            <pc:docMk/>
            <pc:sldMk cId="2729629738" sldId="260"/>
            <ac:spMk id="25" creationId="{29FDB030-9B49-4CED-8CCD-4D99382388AC}"/>
          </ac:spMkLst>
        </pc:spChg>
        <pc:spChg chg="add del">
          <ac:chgData name="Bogdan Nichifor" userId="eb3bc0af0a21ae60" providerId="LiveId" clId="{1CECFE08-8793-4BE7-BE42-A8000DC1E21B}" dt="2022-02-23T09:42:10.963" v="239" actId="26606"/>
          <ac:spMkLst>
            <pc:docMk/>
            <pc:sldMk cId="2729629738" sldId="260"/>
            <ac:spMk id="27" creationId="{3783CA14-24A1-485C-8B30-D6A5D87987AD}"/>
          </ac:spMkLst>
        </pc:spChg>
        <pc:spChg chg="add del">
          <ac:chgData name="Bogdan Nichifor" userId="eb3bc0af0a21ae60" providerId="LiveId" clId="{1CECFE08-8793-4BE7-BE42-A8000DC1E21B}" dt="2022-02-23T09:42:10.963" v="239" actId="26606"/>
          <ac:spMkLst>
            <pc:docMk/>
            <pc:sldMk cId="2729629738" sldId="260"/>
            <ac:spMk id="29" creationId="{9A97C86A-04D6-40F7-AE84-31AB43E6A846}"/>
          </ac:spMkLst>
        </pc:spChg>
        <pc:spChg chg="add del">
          <ac:chgData name="Bogdan Nichifor" userId="eb3bc0af0a21ae60" providerId="LiveId" clId="{1CECFE08-8793-4BE7-BE42-A8000DC1E21B}" dt="2022-02-23T09:42:10.963" v="239" actId="26606"/>
          <ac:spMkLst>
            <pc:docMk/>
            <pc:sldMk cId="2729629738" sldId="260"/>
            <ac:spMk id="31" creationId="{FF9F2414-84E8-453E-B1F3-389FDE8192D9}"/>
          </ac:spMkLst>
        </pc:spChg>
        <pc:spChg chg="add del">
          <ac:chgData name="Bogdan Nichifor" userId="eb3bc0af0a21ae60" providerId="LiveId" clId="{1CECFE08-8793-4BE7-BE42-A8000DC1E21B}" dt="2022-02-23T09:42:10.963" v="239" actId="26606"/>
          <ac:spMkLst>
            <pc:docMk/>
            <pc:sldMk cId="2729629738" sldId="260"/>
            <ac:spMk id="33" creationId="{3ECA69A1-7536-43AC-85EF-C7106179F5ED}"/>
          </ac:spMkLst>
        </pc:spChg>
        <pc:spChg chg="add">
          <ac:chgData name="Bogdan Nichifor" userId="eb3bc0af0a21ae60" providerId="LiveId" clId="{1CECFE08-8793-4BE7-BE42-A8000DC1E21B}" dt="2022-02-23T09:42:10.963" v="239" actId="26606"/>
          <ac:spMkLst>
            <pc:docMk/>
            <pc:sldMk cId="2729629738" sldId="260"/>
            <ac:spMk id="38" creationId="{F3060C83-F051-4F0E-ABAD-AA0DFC48B218}"/>
          </ac:spMkLst>
        </pc:spChg>
        <pc:spChg chg="add">
          <ac:chgData name="Bogdan Nichifor" userId="eb3bc0af0a21ae60" providerId="LiveId" clId="{1CECFE08-8793-4BE7-BE42-A8000DC1E21B}" dt="2022-02-23T09:42:10.963" v="239" actId="26606"/>
          <ac:spMkLst>
            <pc:docMk/>
            <pc:sldMk cId="2729629738" sldId="260"/>
            <ac:spMk id="40" creationId="{83C98ABE-055B-441F-B07E-44F97F083C39}"/>
          </ac:spMkLst>
        </pc:spChg>
        <pc:spChg chg="add">
          <ac:chgData name="Bogdan Nichifor" userId="eb3bc0af0a21ae60" providerId="LiveId" clId="{1CECFE08-8793-4BE7-BE42-A8000DC1E21B}" dt="2022-02-23T09:42:10.963" v="239" actId="26606"/>
          <ac:spMkLst>
            <pc:docMk/>
            <pc:sldMk cId="2729629738" sldId="260"/>
            <ac:spMk id="42" creationId="{29FDB030-9B49-4CED-8CCD-4D99382388AC}"/>
          </ac:spMkLst>
        </pc:spChg>
        <pc:spChg chg="add">
          <ac:chgData name="Bogdan Nichifor" userId="eb3bc0af0a21ae60" providerId="LiveId" clId="{1CECFE08-8793-4BE7-BE42-A8000DC1E21B}" dt="2022-02-23T09:42:10.963" v="239" actId="26606"/>
          <ac:spMkLst>
            <pc:docMk/>
            <pc:sldMk cId="2729629738" sldId="260"/>
            <ac:spMk id="44" creationId="{3783CA14-24A1-485C-8B30-D6A5D87987AD}"/>
          </ac:spMkLst>
        </pc:spChg>
        <pc:spChg chg="add">
          <ac:chgData name="Bogdan Nichifor" userId="eb3bc0af0a21ae60" providerId="LiveId" clId="{1CECFE08-8793-4BE7-BE42-A8000DC1E21B}" dt="2022-02-23T09:42:10.963" v="239" actId="26606"/>
          <ac:spMkLst>
            <pc:docMk/>
            <pc:sldMk cId="2729629738" sldId="260"/>
            <ac:spMk id="46" creationId="{9A97C86A-04D6-40F7-AE84-31AB43E6A846}"/>
          </ac:spMkLst>
        </pc:spChg>
        <pc:spChg chg="add">
          <ac:chgData name="Bogdan Nichifor" userId="eb3bc0af0a21ae60" providerId="LiveId" clId="{1CECFE08-8793-4BE7-BE42-A8000DC1E21B}" dt="2022-02-23T09:42:10.963" v="239" actId="26606"/>
          <ac:spMkLst>
            <pc:docMk/>
            <pc:sldMk cId="2729629738" sldId="260"/>
            <ac:spMk id="48" creationId="{FF9F2414-84E8-453E-B1F3-389FDE8192D9}"/>
          </ac:spMkLst>
        </pc:spChg>
        <pc:spChg chg="add">
          <ac:chgData name="Bogdan Nichifor" userId="eb3bc0af0a21ae60" providerId="LiveId" clId="{1CECFE08-8793-4BE7-BE42-A8000DC1E21B}" dt="2022-02-23T09:42:10.963" v="239" actId="26606"/>
          <ac:spMkLst>
            <pc:docMk/>
            <pc:sldMk cId="2729629738" sldId="260"/>
            <ac:spMk id="50" creationId="{3ECA69A1-7536-43AC-85EF-C7106179F5ED}"/>
          </ac:spMkLst>
        </pc:spChg>
        <pc:spChg chg="add mod">
          <ac:chgData name="Bogdan Nichifor" userId="eb3bc0af0a21ae60" providerId="LiveId" clId="{1CECFE08-8793-4BE7-BE42-A8000DC1E21B}" dt="2022-02-23T09:44:25.670" v="291" actId="207"/>
          <ac:spMkLst>
            <pc:docMk/>
            <pc:sldMk cId="2729629738" sldId="260"/>
            <ac:spMk id="65" creationId="{75F9706D-3ABA-4F8F-BBAA-63254A006973}"/>
          </ac:spMkLst>
        </pc:spChg>
        <pc:spChg chg="add mod">
          <ac:chgData name="Bogdan Nichifor" userId="eb3bc0af0a21ae60" providerId="LiveId" clId="{1CECFE08-8793-4BE7-BE42-A8000DC1E21B}" dt="2022-02-23T09:45:27.120" v="302" actId="313"/>
          <ac:spMkLst>
            <pc:docMk/>
            <pc:sldMk cId="2729629738" sldId="260"/>
            <ac:spMk id="67" creationId="{ECD90DF8-E6A9-44B3-8F59-36DF746ABFC9}"/>
          </ac:spMkLst>
        </pc:spChg>
        <pc:spChg chg="add mod">
          <ac:chgData name="Bogdan Nichifor" userId="eb3bc0af0a21ae60" providerId="LiveId" clId="{1CECFE08-8793-4BE7-BE42-A8000DC1E21B}" dt="2022-02-28T10:27:20.603" v="1249" actId="1076"/>
          <ac:spMkLst>
            <pc:docMk/>
            <pc:sldMk cId="2729629738" sldId="260"/>
            <ac:spMk id="68" creationId="{50E8E56B-B175-4724-AAC9-3D5C49D78B28}"/>
          </ac:spMkLst>
        </pc:spChg>
        <pc:spChg chg="add del mod">
          <ac:chgData name="Bogdan Nichifor" userId="eb3bc0af0a21ae60" providerId="LiveId" clId="{1CECFE08-8793-4BE7-BE42-A8000DC1E21B}" dt="2022-02-28T07:46:07.987" v="708" actId="478"/>
          <ac:spMkLst>
            <pc:docMk/>
            <pc:sldMk cId="2729629738" sldId="260"/>
            <ac:spMk id="74" creationId="{DF57150E-730D-4E77-B0DA-B34BA56027C8}"/>
          </ac:spMkLst>
        </pc:spChg>
        <pc:grpChg chg="add del mod">
          <ac:chgData name="Bogdan Nichifor" userId="eb3bc0af0a21ae60" providerId="LiveId" clId="{1CECFE08-8793-4BE7-BE42-A8000DC1E21B}" dt="2022-02-23T09:43:18.809" v="268"/>
          <ac:grpSpMkLst>
            <pc:docMk/>
            <pc:sldMk cId="2729629738" sldId="260"/>
            <ac:grpSpMk id="30" creationId="{894345E1-93EA-4C93-ADCA-50C5EC91B3B9}"/>
          </ac:grpSpMkLst>
        </pc:grpChg>
        <pc:grpChg chg="add del mod">
          <ac:chgData name="Bogdan Nichifor" userId="eb3bc0af0a21ae60" providerId="LiveId" clId="{1CECFE08-8793-4BE7-BE42-A8000DC1E21B}" dt="2022-02-23T09:43:24.455" v="283"/>
          <ac:grpSpMkLst>
            <pc:docMk/>
            <pc:sldMk cId="2729629738" sldId="260"/>
            <ac:grpSpMk id="36" creationId="{4A9A087C-0773-4F61-AC6D-920D6348CF08}"/>
          </ac:grpSpMkLst>
        </pc:grpChg>
        <pc:grpChg chg="mod">
          <ac:chgData name="Bogdan Nichifor" userId="eb3bc0af0a21ae60" providerId="LiveId" clId="{1CECFE08-8793-4BE7-BE42-A8000DC1E21B}" dt="2022-02-23T09:43:23.312" v="280"/>
          <ac:grpSpMkLst>
            <pc:docMk/>
            <pc:sldMk cId="2729629738" sldId="260"/>
            <ac:grpSpMk id="41" creationId="{5F87AFB9-9191-46CC-8976-5D3566BD2224}"/>
          </ac:grpSpMkLst>
        </pc:grpChg>
        <pc:grpChg chg="add del mod">
          <ac:chgData name="Bogdan Nichifor" userId="eb3bc0af0a21ae60" providerId="LiveId" clId="{1CECFE08-8793-4BE7-BE42-A8000DC1E21B}" dt="2022-02-23T09:43:19.395" v="271"/>
          <ac:grpSpMkLst>
            <pc:docMk/>
            <pc:sldMk cId="2729629738" sldId="260"/>
            <ac:grpSpMk id="56" creationId="{AA7ED07F-0651-4937-B60A-5D479FC397FE}"/>
          </ac:grpSpMkLst>
        </pc:grpChg>
        <pc:grpChg chg="add del mod">
          <ac:chgData name="Bogdan Nichifor" userId="eb3bc0af0a21ae60" providerId="LiveId" clId="{1CECFE08-8793-4BE7-BE42-A8000DC1E21B}" dt="2022-02-23T09:43:19.395" v="271"/>
          <ac:grpSpMkLst>
            <pc:docMk/>
            <pc:sldMk cId="2729629738" sldId="260"/>
            <ac:grpSpMk id="57" creationId="{AA9BB59B-8BCD-40C7-A138-758251224A0C}"/>
          </ac:grpSpMkLst>
        </pc:grpChg>
        <pc:grpChg chg="mod">
          <ac:chgData name="Bogdan Nichifor" userId="eb3bc0af0a21ae60" providerId="LiveId" clId="{1CECFE08-8793-4BE7-BE42-A8000DC1E21B}" dt="2022-02-23T09:43:18.809" v="268"/>
          <ac:grpSpMkLst>
            <pc:docMk/>
            <pc:sldMk cId="2729629738" sldId="260"/>
            <ac:grpSpMk id="64" creationId="{4591474A-8D24-4BB4-9535-17E7FF716A24}"/>
          </ac:grpSpMkLst>
        </pc:grpChg>
        <pc:graphicFrameChg chg="add mod ord modGraphic">
          <ac:chgData name="Bogdan Nichifor" userId="eb3bc0af0a21ae60" providerId="LiveId" clId="{1CECFE08-8793-4BE7-BE42-A8000DC1E21B}" dt="2022-02-28T08:15:10.549" v="745" actId="122"/>
          <ac:graphicFrameMkLst>
            <pc:docMk/>
            <pc:sldMk cId="2729629738" sldId="260"/>
            <ac:graphicFrameMk id="4" creationId="{C996BFB1-6C5A-456E-A7EF-33C8AFA452F4}"/>
          </ac:graphicFrameMkLst>
        </pc:graphicFrameChg>
        <pc:graphicFrameChg chg="add del mod">
          <ac:chgData name="Bogdan Nichifor" userId="eb3bc0af0a21ae60" providerId="LiveId" clId="{1CECFE08-8793-4BE7-BE42-A8000DC1E21B}" dt="2022-02-23T10:26:13.548" v="383" actId="478"/>
          <ac:graphicFrameMkLst>
            <pc:docMk/>
            <pc:sldMk cId="2729629738" sldId="260"/>
            <ac:graphicFrameMk id="71" creationId="{3785A182-21CD-4A4A-81E9-E66561ED8DD1}"/>
          </ac:graphicFrameMkLst>
        </pc:graphicFrameChg>
        <pc:picChg chg="add del mod">
          <ac:chgData name="Bogdan Nichifor" userId="eb3bc0af0a21ae60" providerId="LiveId" clId="{1CECFE08-8793-4BE7-BE42-A8000DC1E21B}" dt="2022-02-28T07:46:11.367" v="709" actId="478"/>
          <ac:picMkLst>
            <pc:docMk/>
            <pc:sldMk cId="2729629738" sldId="260"/>
            <ac:picMk id="73" creationId="{B27B2C24-7ECA-44B0-B02F-ACEF91C8B610}"/>
          </ac:picMkLst>
        </pc:picChg>
        <pc:inkChg chg="add del">
          <ac:chgData name="Bogdan Nichifor" userId="eb3bc0af0a21ae60" providerId="LiveId" clId="{1CECFE08-8793-4BE7-BE42-A8000DC1E21B}" dt="2022-02-23T09:41:51.137" v="236" actId="9405"/>
          <ac:inkMkLst>
            <pc:docMk/>
            <pc:sldMk cId="2729629738" sldId="260"/>
            <ac:inkMk id="18" creationId="{E26190C9-FEE1-4394-8606-2E660509582B}"/>
          </ac:inkMkLst>
        </pc:inkChg>
        <pc:inkChg chg="add mod">
          <ac:chgData name="Bogdan Nichifor" userId="eb3bc0af0a21ae60" providerId="LiveId" clId="{1CECFE08-8793-4BE7-BE42-A8000DC1E21B}" dt="2022-02-23T09:42:10.963" v="239" actId="26606"/>
          <ac:inkMkLst>
            <pc:docMk/>
            <pc:sldMk cId="2729629738" sldId="260"/>
            <ac:inkMk id="22" creationId="{CA85DF4C-C163-4EA3-A1CB-175A688CC957}"/>
          </ac:inkMkLst>
        </pc:inkChg>
        <pc:inkChg chg="add mod">
          <ac:chgData name="Bogdan Nichifor" userId="eb3bc0af0a21ae60" providerId="LiveId" clId="{1CECFE08-8793-4BE7-BE42-A8000DC1E21B}" dt="2022-02-23T09:43:18.809" v="268"/>
          <ac:inkMkLst>
            <pc:docMk/>
            <pc:sldMk cId="2729629738" sldId="260"/>
            <ac:inkMk id="24" creationId="{3145CDE9-1033-4CC0-9353-80CD3EB01A9B}"/>
          </ac:inkMkLst>
        </pc:inkChg>
        <pc:inkChg chg="add mod">
          <ac:chgData name="Bogdan Nichifor" userId="eb3bc0af0a21ae60" providerId="LiveId" clId="{1CECFE08-8793-4BE7-BE42-A8000DC1E21B}" dt="2022-02-23T09:43:18.809" v="268"/>
          <ac:inkMkLst>
            <pc:docMk/>
            <pc:sldMk cId="2729629738" sldId="260"/>
            <ac:inkMk id="26" creationId="{FAEFC3CA-27C1-4802-B119-2695AEFA1281}"/>
          </ac:inkMkLst>
        </pc:inkChg>
        <pc:inkChg chg="add mod">
          <ac:chgData name="Bogdan Nichifor" userId="eb3bc0af0a21ae60" providerId="LiveId" clId="{1CECFE08-8793-4BE7-BE42-A8000DC1E21B}" dt="2022-02-23T09:43:18.809" v="268"/>
          <ac:inkMkLst>
            <pc:docMk/>
            <pc:sldMk cId="2729629738" sldId="260"/>
            <ac:inkMk id="28" creationId="{853AB9CE-C3AA-4D82-A1B7-B66A183F6168}"/>
          </ac:inkMkLst>
        </pc:inkChg>
        <pc:inkChg chg="add mod">
          <ac:chgData name="Bogdan Nichifor" userId="eb3bc0af0a21ae60" providerId="LiveId" clId="{1CECFE08-8793-4BE7-BE42-A8000DC1E21B}" dt="2022-02-23T09:43:24.455" v="283"/>
          <ac:inkMkLst>
            <pc:docMk/>
            <pc:sldMk cId="2729629738" sldId="260"/>
            <ac:inkMk id="32" creationId="{C4A6CDA3-0E12-479C-AA4D-1A4279ED19D0}"/>
          </ac:inkMkLst>
        </pc:inkChg>
        <pc:inkChg chg="add del mod">
          <ac:chgData name="Bogdan Nichifor" userId="eb3bc0af0a21ae60" providerId="LiveId" clId="{1CECFE08-8793-4BE7-BE42-A8000DC1E21B}" dt="2022-02-23T09:43:24.830" v="284" actId="9405"/>
          <ac:inkMkLst>
            <pc:docMk/>
            <pc:sldMk cId="2729629738" sldId="260"/>
            <ac:inkMk id="34" creationId="{F66BA621-5203-4BE4-9A5F-0C93076B5B0C}"/>
          </ac:inkMkLst>
        </pc:inkChg>
        <pc:inkChg chg="add del mod">
          <ac:chgData name="Bogdan Nichifor" userId="eb3bc0af0a21ae60" providerId="LiveId" clId="{1CECFE08-8793-4BE7-BE42-A8000DC1E21B}" dt="2022-02-23T09:43:24.455" v="283"/>
          <ac:inkMkLst>
            <pc:docMk/>
            <pc:sldMk cId="2729629738" sldId="260"/>
            <ac:inkMk id="35" creationId="{5AD1B6BD-84AE-4F9C-98D9-A40AFEF061A9}"/>
          </ac:inkMkLst>
        </pc:inkChg>
        <pc:inkChg chg="add del mod">
          <ac:chgData name="Bogdan Nichifor" userId="eb3bc0af0a21ae60" providerId="LiveId" clId="{1CECFE08-8793-4BE7-BE42-A8000DC1E21B}" dt="2022-02-23T09:43:23.987" v="281" actId="9405"/>
          <ac:inkMkLst>
            <pc:docMk/>
            <pc:sldMk cId="2729629738" sldId="260"/>
            <ac:inkMk id="37" creationId="{5194E0BF-6056-4E80-97C0-D71C1C1C5460}"/>
          </ac:inkMkLst>
        </pc:inkChg>
        <pc:inkChg chg="add del mod">
          <ac:chgData name="Bogdan Nichifor" userId="eb3bc0af0a21ae60" providerId="LiveId" clId="{1CECFE08-8793-4BE7-BE42-A8000DC1E21B}" dt="2022-02-23T09:43:23.312" v="280"/>
          <ac:inkMkLst>
            <pc:docMk/>
            <pc:sldMk cId="2729629738" sldId="260"/>
            <ac:inkMk id="39" creationId="{94CF4FE0-67F9-4147-9B69-DAD0F77AF1F4}"/>
          </ac:inkMkLst>
        </pc:inkChg>
        <pc:inkChg chg="add del">
          <ac:chgData name="Bogdan Nichifor" userId="eb3bc0af0a21ae60" providerId="LiveId" clId="{1CECFE08-8793-4BE7-BE42-A8000DC1E21B}" dt="2022-02-23T09:43:22.821" v="278" actId="9405"/>
          <ac:inkMkLst>
            <pc:docMk/>
            <pc:sldMk cId="2729629738" sldId="260"/>
            <ac:inkMk id="43" creationId="{743B0EAF-77AE-4A00-AF4C-8FD77922659B}"/>
          </ac:inkMkLst>
        </pc:inkChg>
        <pc:inkChg chg="add del">
          <ac:chgData name="Bogdan Nichifor" userId="eb3bc0af0a21ae60" providerId="LiveId" clId="{1CECFE08-8793-4BE7-BE42-A8000DC1E21B}" dt="2022-02-23T09:42:28.652" v="253" actId="9405"/>
          <ac:inkMkLst>
            <pc:docMk/>
            <pc:sldMk cId="2729629738" sldId="260"/>
            <ac:inkMk id="45" creationId="{A302C8B8-71F4-43B5-8E6A-99B1DF22F664}"/>
          </ac:inkMkLst>
        </pc:inkChg>
        <pc:inkChg chg="add del mod">
          <ac:chgData name="Bogdan Nichifor" userId="eb3bc0af0a21ae60" providerId="LiveId" clId="{1CECFE08-8793-4BE7-BE42-A8000DC1E21B}" dt="2022-02-23T09:43:22.286" v="277" actId="9405"/>
          <ac:inkMkLst>
            <pc:docMk/>
            <pc:sldMk cId="2729629738" sldId="260"/>
            <ac:inkMk id="47" creationId="{1798C258-A6F4-4BF8-9A4E-2F3FFE1937DD}"/>
          </ac:inkMkLst>
        </pc:inkChg>
        <pc:inkChg chg="add del mod">
          <ac:chgData name="Bogdan Nichifor" userId="eb3bc0af0a21ae60" providerId="LiveId" clId="{1CECFE08-8793-4BE7-BE42-A8000DC1E21B}" dt="2022-02-23T09:43:21.505" v="276" actId="9405"/>
          <ac:inkMkLst>
            <pc:docMk/>
            <pc:sldMk cId="2729629738" sldId="260"/>
            <ac:inkMk id="49" creationId="{F788520B-2B83-404A-AD11-1A5745A41F74}"/>
          </ac:inkMkLst>
        </pc:inkChg>
        <pc:inkChg chg="add del mod">
          <ac:chgData name="Bogdan Nichifor" userId="eb3bc0af0a21ae60" providerId="LiveId" clId="{1CECFE08-8793-4BE7-BE42-A8000DC1E21B}" dt="2022-02-23T09:43:21.120" v="275" actId="9405"/>
          <ac:inkMkLst>
            <pc:docMk/>
            <pc:sldMk cId="2729629738" sldId="260"/>
            <ac:inkMk id="51" creationId="{C6D95644-1AFA-4ACD-8C7B-C0A0D4EC986E}"/>
          </ac:inkMkLst>
        </pc:inkChg>
        <pc:inkChg chg="add del mod">
          <ac:chgData name="Bogdan Nichifor" userId="eb3bc0af0a21ae60" providerId="LiveId" clId="{1CECFE08-8793-4BE7-BE42-A8000DC1E21B}" dt="2022-02-23T09:43:20.729" v="274" actId="9405"/>
          <ac:inkMkLst>
            <pc:docMk/>
            <pc:sldMk cId="2729629738" sldId="260"/>
            <ac:inkMk id="52" creationId="{CA204BC3-24E7-4F0D-9CEF-77D5807B5B16}"/>
          </ac:inkMkLst>
        </pc:inkChg>
        <pc:inkChg chg="add del mod">
          <ac:chgData name="Bogdan Nichifor" userId="eb3bc0af0a21ae60" providerId="LiveId" clId="{1CECFE08-8793-4BE7-BE42-A8000DC1E21B}" dt="2022-02-23T09:43:20.197" v="273" actId="9405"/>
          <ac:inkMkLst>
            <pc:docMk/>
            <pc:sldMk cId="2729629738" sldId="260"/>
            <ac:inkMk id="53" creationId="{96AEAF8C-C0FA-477A-9BC9-7317E3990AED}"/>
          </ac:inkMkLst>
        </pc:inkChg>
        <pc:inkChg chg="add del mod">
          <ac:chgData name="Bogdan Nichifor" userId="eb3bc0af0a21ae60" providerId="LiveId" clId="{1CECFE08-8793-4BE7-BE42-A8000DC1E21B}" dt="2022-02-23T09:43:19.722" v="272" actId="9405"/>
          <ac:inkMkLst>
            <pc:docMk/>
            <pc:sldMk cId="2729629738" sldId="260"/>
            <ac:inkMk id="54" creationId="{FFDE3BAA-36FC-47FA-B73C-0116472041FE}"/>
          </ac:inkMkLst>
        </pc:inkChg>
        <pc:inkChg chg="add del mod">
          <ac:chgData name="Bogdan Nichifor" userId="eb3bc0af0a21ae60" providerId="LiveId" clId="{1CECFE08-8793-4BE7-BE42-A8000DC1E21B}" dt="2022-02-23T09:43:19.395" v="271"/>
          <ac:inkMkLst>
            <pc:docMk/>
            <pc:sldMk cId="2729629738" sldId="260"/>
            <ac:inkMk id="55" creationId="{908B5BEA-4D39-400B-B23D-40D2C0D4A057}"/>
          </ac:inkMkLst>
        </pc:inkChg>
        <pc:inkChg chg="add del">
          <ac:chgData name="Bogdan Nichifor" userId="eb3bc0af0a21ae60" providerId="LiveId" clId="{1CECFE08-8793-4BE7-BE42-A8000DC1E21B}" dt="2022-02-23T09:42:40.801" v="263" actId="9405"/>
          <ac:inkMkLst>
            <pc:docMk/>
            <pc:sldMk cId="2729629738" sldId="260"/>
            <ac:inkMk id="58" creationId="{F9934E2D-BB18-4DD8-92A9-0D099FB4A251}"/>
          </ac:inkMkLst>
        </pc:inkChg>
        <pc:inkChg chg="add del mod">
          <ac:chgData name="Bogdan Nichifor" userId="eb3bc0af0a21ae60" providerId="LiveId" clId="{1CECFE08-8793-4BE7-BE42-A8000DC1E21B}" dt="2022-02-23T09:43:19.101" v="269" actId="9405"/>
          <ac:inkMkLst>
            <pc:docMk/>
            <pc:sldMk cId="2729629738" sldId="260"/>
            <ac:inkMk id="62" creationId="{AAEA77D0-61A7-45A1-AA12-0497AFC24B7B}"/>
          </ac:inkMkLst>
        </pc:inkChg>
        <pc:inkChg chg="add del mod">
          <ac:chgData name="Bogdan Nichifor" userId="eb3bc0af0a21ae60" providerId="LiveId" clId="{1CECFE08-8793-4BE7-BE42-A8000DC1E21B}" dt="2022-02-23T09:43:18.809" v="268"/>
          <ac:inkMkLst>
            <pc:docMk/>
            <pc:sldMk cId="2729629738" sldId="260"/>
            <ac:inkMk id="63" creationId="{9BBEE8B9-BCA4-4AE7-9F49-686C92E3FCD0}"/>
          </ac:inkMkLst>
        </pc:inkChg>
      </pc:sldChg>
      <pc:sldChg chg="addSp delSp modSp new mod setBg">
        <pc:chgData name="Bogdan Nichifor" userId="eb3bc0af0a21ae60" providerId="LiveId" clId="{1CECFE08-8793-4BE7-BE42-A8000DC1E21B}" dt="2022-02-28T13:47:54.893" v="1441"/>
        <pc:sldMkLst>
          <pc:docMk/>
          <pc:sldMk cId="2226388018" sldId="261"/>
        </pc:sldMkLst>
        <pc:spChg chg="del">
          <ac:chgData name="Bogdan Nichifor" userId="eb3bc0af0a21ae60" providerId="LiveId" clId="{1CECFE08-8793-4BE7-BE42-A8000DC1E21B}" dt="2022-02-23T09:55:23.104" v="335" actId="478"/>
          <ac:spMkLst>
            <pc:docMk/>
            <pc:sldMk cId="2226388018" sldId="261"/>
            <ac:spMk id="2" creationId="{4F69B6D4-D978-49D4-85A4-A6C84B1A7CA3}"/>
          </ac:spMkLst>
        </pc:spChg>
        <pc:spChg chg="del">
          <ac:chgData name="Bogdan Nichifor" userId="eb3bc0af0a21ae60" providerId="LiveId" clId="{1CECFE08-8793-4BE7-BE42-A8000DC1E21B}" dt="2022-02-23T09:55:25.676" v="336" actId="478"/>
          <ac:spMkLst>
            <pc:docMk/>
            <pc:sldMk cId="2226388018" sldId="261"/>
            <ac:spMk id="3" creationId="{3E642553-C074-42A9-9A10-E2913A21DA4E}"/>
          </ac:spMkLst>
        </pc:spChg>
        <pc:spChg chg="add mod">
          <ac:chgData name="Bogdan Nichifor" userId="eb3bc0af0a21ae60" providerId="LiveId" clId="{1CECFE08-8793-4BE7-BE42-A8000DC1E21B}" dt="2022-02-28T13:47:53.512" v="1440" actId="1076"/>
          <ac:spMkLst>
            <pc:docMk/>
            <pc:sldMk cId="2226388018" sldId="261"/>
            <ac:spMk id="5" creationId="{88B30ED5-9848-478B-87BD-2140CC8251E1}"/>
          </ac:spMkLst>
        </pc:spChg>
        <pc:picChg chg="add mod">
          <ac:chgData name="Bogdan Nichifor" userId="eb3bc0af0a21ae60" providerId="LiveId" clId="{1CECFE08-8793-4BE7-BE42-A8000DC1E21B}" dt="2022-02-28T13:47:54.893" v="1441"/>
          <ac:picMkLst>
            <pc:docMk/>
            <pc:sldMk cId="2226388018" sldId="261"/>
            <ac:picMk id="4" creationId="{8F169140-C372-4A91-854B-892EF45958F0}"/>
          </ac:picMkLst>
        </pc:picChg>
        <pc:picChg chg="add mod modCrop">
          <ac:chgData name="Bogdan Nichifor" userId="eb3bc0af0a21ae60" providerId="LiveId" clId="{1CECFE08-8793-4BE7-BE42-A8000DC1E21B}" dt="2022-02-23T09:59:57.452" v="351" actId="732"/>
          <ac:picMkLst>
            <pc:docMk/>
            <pc:sldMk cId="2226388018" sldId="261"/>
            <ac:picMk id="7" creationId="{ED675A20-8B9F-47F3-952A-578263538C58}"/>
          </ac:picMkLst>
        </pc:picChg>
      </pc:sldChg>
      <pc:sldChg chg="addSp delSp modSp add mod ord setBg modClrScheme delDesignElem chgLayout">
        <pc:chgData name="Bogdan Nichifor" userId="eb3bc0af0a21ae60" providerId="LiveId" clId="{1CECFE08-8793-4BE7-BE42-A8000DC1E21B}" dt="2022-02-28T10:31:38.235" v="1270" actId="207"/>
        <pc:sldMkLst>
          <pc:docMk/>
          <pc:sldMk cId="4055961136" sldId="262"/>
        </pc:sldMkLst>
        <pc:spChg chg="add mod">
          <ac:chgData name="Bogdan Nichifor" userId="eb3bc0af0a21ae60" providerId="LiveId" clId="{1CECFE08-8793-4BE7-BE42-A8000DC1E21B}" dt="2022-02-28T10:31:38.235" v="1270" actId="207"/>
          <ac:spMkLst>
            <pc:docMk/>
            <pc:sldMk cId="4055961136" sldId="262"/>
            <ac:spMk id="23" creationId="{4B0D3C28-803C-498B-B46A-9C2935B61E29}"/>
          </ac:spMkLst>
        </pc:spChg>
        <pc:spChg chg="del">
          <ac:chgData name="Bogdan Nichifor" userId="eb3bc0af0a21ae60" providerId="LiveId" clId="{1CECFE08-8793-4BE7-BE42-A8000DC1E21B}" dt="2022-02-28T10:31:17.569" v="1266" actId="700"/>
          <ac:spMkLst>
            <pc:docMk/>
            <pc:sldMk cId="4055961136" sldId="262"/>
            <ac:spMk id="38" creationId="{F3060C83-F051-4F0E-ABAD-AA0DFC48B218}"/>
          </ac:spMkLst>
        </pc:spChg>
        <pc:spChg chg="del">
          <ac:chgData name="Bogdan Nichifor" userId="eb3bc0af0a21ae60" providerId="LiveId" clId="{1CECFE08-8793-4BE7-BE42-A8000DC1E21B}" dt="2022-02-28T10:31:17.569" v="1266" actId="700"/>
          <ac:spMkLst>
            <pc:docMk/>
            <pc:sldMk cId="4055961136" sldId="262"/>
            <ac:spMk id="40" creationId="{83C98ABE-055B-441F-B07E-44F97F083C39}"/>
          </ac:spMkLst>
        </pc:spChg>
        <pc:spChg chg="del">
          <ac:chgData name="Bogdan Nichifor" userId="eb3bc0af0a21ae60" providerId="LiveId" clId="{1CECFE08-8793-4BE7-BE42-A8000DC1E21B}" dt="2022-02-28T10:31:17.569" v="1266" actId="700"/>
          <ac:spMkLst>
            <pc:docMk/>
            <pc:sldMk cId="4055961136" sldId="262"/>
            <ac:spMk id="42" creationId="{29FDB030-9B49-4CED-8CCD-4D99382388AC}"/>
          </ac:spMkLst>
        </pc:spChg>
        <pc:spChg chg="del">
          <ac:chgData name="Bogdan Nichifor" userId="eb3bc0af0a21ae60" providerId="LiveId" clId="{1CECFE08-8793-4BE7-BE42-A8000DC1E21B}" dt="2022-02-28T10:31:17.569" v="1266" actId="700"/>
          <ac:spMkLst>
            <pc:docMk/>
            <pc:sldMk cId="4055961136" sldId="262"/>
            <ac:spMk id="44" creationId="{3783CA14-24A1-485C-8B30-D6A5D87987AD}"/>
          </ac:spMkLst>
        </pc:spChg>
        <pc:spChg chg="del">
          <ac:chgData name="Bogdan Nichifor" userId="eb3bc0af0a21ae60" providerId="LiveId" clId="{1CECFE08-8793-4BE7-BE42-A8000DC1E21B}" dt="2022-02-28T10:31:17.569" v="1266" actId="700"/>
          <ac:spMkLst>
            <pc:docMk/>
            <pc:sldMk cId="4055961136" sldId="262"/>
            <ac:spMk id="46" creationId="{9A97C86A-04D6-40F7-AE84-31AB43E6A846}"/>
          </ac:spMkLst>
        </pc:spChg>
        <pc:spChg chg="del">
          <ac:chgData name="Bogdan Nichifor" userId="eb3bc0af0a21ae60" providerId="LiveId" clId="{1CECFE08-8793-4BE7-BE42-A8000DC1E21B}" dt="2022-02-28T10:31:17.569" v="1266" actId="700"/>
          <ac:spMkLst>
            <pc:docMk/>
            <pc:sldMk cId="4055961136" sldId="262"/>
            <ac:spMk id="48" creationId="{FF9F2414-84E8-453E-B1F3-389FDE8192D9}"/>
          </ac:spMkLst>
        </pc:spChg>
        <pc:spChg chg="del">
          <ac:chgData name="Bogdan Nichifor" userId="eb3bc0af0a21ae60" providerId="LiveId" clId="{1CECFE08-8793-4BE7-BE42-A8000DC1E21B}" dt="2022-02-28T10:31:17.569" v="1266" actId="700"/>
          <ac:spMkLst>
            <pc:docMk/>
            <pc:sldMk cId="4055961136" sldId="262"/>
            <ac:spMk id="50" creationId="{3ECA69A1-7536-43AC-85EF-C7106179F5ED}"/>
          </ac:spMkLst>
        </pc:spChg>
        <pc:spChg chg="del mod">
          <ac:chgData name="Bogdan Nichifor" userId="eb3bc0af0a21ae60" providerId="LiveId" clId="{1CECFE08-8793-4BE7-BE42-A8000DC1E21B}" dt="2022-02-28T10:29:04.779" v="1255" actId="478"/>
          <ac:spMkLst>
            <pc:docMk/>
            <pc:sldMk cId="4055961136" sldId="262"/>
            <ac:spMk id="65" creationId="{75F9706D-3ABA-4F8F-BBAA-63254A006973}"/>
          </ac:spMkLst>
        </pc:spChg>
        <pc:spChg chg="mod">
          <ac:chgData name="Bogdan Nichifor" userId="eb3bc0af0a21ae60" providerId="LiveId" clId="{1CECFE08-8793-4BE7-BE42-A8000DC1E21B}" dt="2022-02-28T10:31:31.631" v="1269" actId="207"/>
          <ac:spMkLst>
            <pc:docMk/>
            <pc:sldMk cId="4055961136" sldId="262"/>
            <ac:spMk id="67" creationId="{ECD90DF8-E6A9-44B3-8F59-36DF746ABFC9}"/>
          </ac:spMkLst>
        </pc:spChg>
        <pc:spChg chg="del">
          <ac:chgData name="Bogdan Nichifor" userId="eb3bc0af0a21ae60" providerId="LiveId" clId="{1CECFE08-8793-4BE7-BE42-A8000DC1E21B}" dt="2022-02-28T08:24:13.640" v="790" actId="478"/>
          <ac:spMkLst>
            <pc:docMk/>
            <pc:sldMk cId="4055961136" sldId="262"/>
            <ac:spMk id="68" creationId="{50E8E56B-B175-4724-AAC9-3D5C49D78B28}"/>
          </ac:spMkLst>
        </pc:spChg>
        <pc:graphicFrameChg chg="add del mod modGraphic">
          <ac:chgData name="Bogdan Nichifor" userId="eb3bc0af0a21ae60" providerId="LiveId" clId="{1CECFE08-8793-4BE7-BE42-A8000DC1E21B}" dt="2022-02-28T08:11:06.873" v="723" actId="478"/>
          <ac:graphicFrameMkLst>
            <pc:docMk/>
            <pc:sldMk cId="4055961136" sldId="262"/>
            <ac:graphicFrameMk id="2" creationId="{7D19BCE2-2731-461F-ADD7-83D9FC8B2E0D}"/>
          </ac:graphicFrameMkLst>
        </pc:graphicFrameChg>
        <pc:graphicFrameChg chg="add mod modGraphic">
          <ac:chgData name="Bogdan Nichifor" userId="eb3bc0af0a21ae60" providerId="LiveId" clId="{1CECFE08-8793-4BE7-BE42-A8000DC1E21B}" dt="2022-02-28T10:27:57.653" v="1250" actId="1076"/>
          <ac:graphicFrameMkLst>
            <pc:docMk/>
            <pc:sldMk cId="4055961136" sldId="262"/>
            <ac:graphicFrameMk id="3" creationId="{3B17D905-33A2-4345-8E89-6ED922C08F16}"/>
          </ac:graphicFrameMkLst>
        </pc:graphicFrameChg>
        <pc:graphicFrameChg chg="del">
          <ac:chgData name="Bogdan Nichifor" userId="eb3bc0af0a21ae60" providerId="LiveId" clId="{1CECFE08-8793-4BE7-BE42-A8000DC1E21B}" dt="2022-02-28T08:09:48.605" v="717" actId="478"/>
          <ac:graphicFrameMkLst>
            <pc:docMk/>
            <pc:sldMk cId="4055961136" sldId="262"/>
            <ac:graphicFrameMk id="4" creationId="{C996BFB1-6C5A-456E-A7EF-33C8AFA452F4}"/>
          </ac:graphicFrameMkLst>
        </pc:graphicFrameChg>
      </pc:sldChg>
      <pc:sldChg chg="addSp delSp modSp add mod ord setBg">
        <pc:chgData name="Bogdan Nichifor" userId="eb3bc0af0a21ae60" providerId="LiveId" clId="{1CECFE08-8793-4BE7-BE42-A8000DC1E21B}" dt="2022-02-28T13:48:03.748" v="1442"/>
        <pc:sldMkLst>
          <pc:docMk/>
          <pc:sldMk cId="2957079941" sldId="263"/>
        </pc:sldMkLst>
        <pc:spChg chg="mod">
          <ac:chgData name="Bogdan Nichifor" userId="eb3bc0af0a21ae60" providerId="LiveId" clId="{1CECFE08-8793-4BE7-BE42-A8000DC1E21B}" dt="2022-02-28T13:47:28.307" v="1435" actId="1076"/>
          <ac:spMkLst>
            <pc:docMk/>
            <pc:sldMk cId="2957079941" sldId="263"/>
            <ac:spMk id="5" creationId="{88B30ED5-9848-478B-87BD-2140CC8251E1}"/>
          </ac:spMkLst>
        </pc:spChg>
        <pc:picChg chg="add del mod">
          <ac:chgData name="Bogdan Nichifor" userId="eb3bc0af0a21ae60" providerId="LiveId" clId="{1CECFE08-8793-4BE7-BE42-A8000DC1E21B}" dt="2022-02-28T08:21:52.287" v="785" actId="478"/>
          <ac:picMkLst>
            <pc:docMk/>
            <pc:sldMk cId="2957079941" sldId="263"/>
            <ac:picMk id="3" creationId="{D62A514A-DC79-4FEF-87AD-77E36A43F15F}"/>
          </ac:picMkLst>
        </pc:picChg>
        <pc:picChg chg="add mod modCrop">
          <ac:chgData name="Bogdan Nichifor" userId="eb3bc0af0a21ae60" providerId="LiveId" clId="{1CECFE08-8793-4BE7-BE42-A8000DC1E21B}" dt="2022-02-28T10:30:44.936" v="1265" actId="1076"/>
          <ac:picMkLst>
            <pc:docMk/>
            <pc:sldMk cId="2957079941" sldId="263"/>
            <ac:picMk id="6" creationId="{5DD57E52-3453-44A3-9C5F-5DE9DF64AB4B}"/>
          </ac:picMkLst>
        </pc:picChg>
        <pc:picChg chg="add del">
          <ac:chgData name="Bogdan Nichifor" userId="eb3bc0af0a21ae60" providerId="LiveId" clId="{1CECFE08-8793-4BE7-BE42-A8000DC1E21B}" dt="2022-02-28T10:30:39.270" v="1264" actId="478"/>
          <ac:picMkLst>
            <pc:docMk/>
            <pc:sldMk cId="2957079941" sldId="263"/>
            <ac:picMk id="7" creationId="{ED675A20-8B9F-47F3-952A-578263538C58}"/>
          </ac:picMkLst>
        </pc:picChg>
        <pc:picChg chg="add mod">
          <ac:chgData name="Bogdan Nichifor" userId="eb3bc0af0a21ae60" providerId="LiveId" clId="{1CECFE08-8793-4BE7-BE42-A8000DC1E21B}" dt="2022-02-28T13:48:03.748" v="1442"/>
          <ac:picMkLst>
            <pc:docMk/>
            <pc:sldMk cId="2957079941" sldId="263"/>
            <ac:picMk id="8" creationId="{95F27D08-813C-4B4B-9F9E-6A3A7706CD35}"/>
          </ac:picMkLst>
        </pc:picChg>
      </pc:sldChg>
      <pc:sldChg chg="addSp delSp modSp new del mod setBg">
        <pc:chgData name="Bogdan Nichifor" userId="eb3bc0af0a21ae60" providerId="LiveId" clId="{1CECFE08-8793-4BE7-BE42-A8000DC1E21B}" dt="2022-02-28T08:33:57.915" v="855" actId="2696"/>
        <pc:sldMkLst>
          <pc:docMk/>
          <pc:sldMk cId="96301134" sldId="264"/>
        </pc:sldMkLst>
        <pc:spChg chg="del">
          <ac:chgData name="Bogdan Nichifor" userId="eb3bc0af0a21ae60" providerId="LiveId" clId="{1CECFE08-8793-4BE7-BE42-A8000DC1E21B}" dt="2022-02-28T08:30:42.166" v="826" actId="478"/>
          <ac:spMkLst>
            <pc:docMk/>
            <pc:sldMk cId="96301134" sldId="264"/>
            <ac:spMk id="2" creationId="{39ECB8B4-9550-4D63-9327-26AD6E2DC130}"/>
          </ac:spMkLst>
        </pc:spChg>
        <pc:spChg chg="del">
          <ac:chgData name="Bogdan Nichifor" userId="eb3bc0af0a21ae60" providerId="LiveId" clId="{1CECFE08-8793-4BE7-BE42-A8000DC1E21B}" dt="2022-02-28T08:30:39.524" v="825" actId="478"/>
          <ac:spMkLst>
            <pc:docMk/>
            <pc:sldMk cId="96301134" sldId="264"/>
            <ac:spMk id="3" creationId="{76BACCED-23A9-433A-AD10-A3C303B6D0DE}"/>
          </ac:spMkLst>
        </pc:spChg>
        <pc:spChg chg="add del">
          <ac:chgData name="Bogdan Nichifor" userId="eb3bc0af0a21ae60" providerId="LiveId" clId="{1CECFE08-8793-4BE7-BE42-A8000DC1E21B}" dt="2022-02-28T08:30:58.163" v="829" actId="26606"/>
          <ac:spMkLst>
            <pc:docMk/>
            <pc:sldMk cId="96301134" sldId="264"/>
            <ac:spMk id="9" creationId="{32BC26D8-82FB-445E-AA49-62A77D7C1EE0}"/>
          </ac:spMkLst>
        </pc:spChg>
        <pc:spChg chg="add del">
          <ac:chgData name="Bogdan Nichifor" userId="eb3bc0af0a21ae60" providerId="LiveId" clId="{1CECFE08-8793-4BE7-BE42-A8000DC1E21B}" dt="2022-02-28T08:30:58.163" v="829" actId="26606"/>
          <ac:spMkLst>
            <pc:docMk/>
            <pc:sldMk cId="96301134" sldId="264"/>
            <ac:spMk id="11" creationId="{CB44330D-EA18-4254-AA95-EB49948539B8}"/>
          </ac:spMkLst>
        </pc:spChg>
        <pc:spChg chg="add del">
          <ac:chgData name="Bogdan Nichifor" userId="eb3bc0af0a21ae60" providerId="LiveId" clId="{1CECFE08-8793-4BE7-BE42-A8000DC1E21B}" dt="2022-02-28T08:31:02.506" v="831" actId="26606"/>
          <ac:spMkLst>
            <pc:docMk/>
            <pc:sldMk cId="96301134" sldId="264"/>
            <ac:spMk id="13" creationId="{DA2E7C1E-2B5A-4BBA-AE51-1CD8C19309D7}"/>
          </ac:spMkLst>
        </pc:spChg>
        <pc:spChg chg="add del">
          <ac:chgData name="Bogdan Nichifor" userId="eb3bc0af0a21ae60" providerId="LiveId" clId="{1CECFE08-8793-4BE7-BE42-A8000DC1E21B}" dt="2022-02-28T08:31:02.506" v="831" actId="26606"/>
          <ac:spMkLst>
            <pc:docMk/>
            <pc:sldMk cId="96301134" sldId="264"/>
            <ac:spMk id="14" creationId="{43DF76B1-5174-4FAF-9D19-FFEE98426836}"/>
          </ac:spMkLst>
        </pc:spChg>
        <pc:spChg chg="add del">
          <ac:chgData name="Bogdan Nichifor" userId="eb3bc0af0a21ae60" providerId="LiveId" clId="{1CECFE08-8793-4BE7-BE42-A8000DC1E21B}" dt="2022-02-28T08:31:17.480" v="833" actId="26606"/>
          <ac:spMkLst>
            <pc:docMk/>
            <pc:sldMk cId="96301134" sldId="264"/>
            <ac:spMk id="16" creationId="{2D2B266D-3625-4584-A5C3-7D3F672CFF30}"/>
          </ac:spMkLst>
        </pc:spChg>
        <pc:spChg chg="add del">
          <ac:chgData name="Bogdan Nichifor" userId="eb3bc0af0a21ae60" providerId="LiveId" clId="{1CECFE08-8793-4BE7-BE42-A8000DC1E21B}" dt="2022-02-28T08:31:17.480" v="833" actId="26606"/>
          <ac:spMkLst>
            <pc:docMk/>
            <pc:sldMk cId="96301134" sldId="264"/>
            <ac:spMk id="17" creationId="{C463B99A-73EE-4FBB-B7C4-F9F9BCC25C65}"/>
          </ac:spMkLst>
        </pc:spChg>
        <pc:spChg chg="add del">
          <ac:chgData name="Bogdan Nichifor" userId="eb3bc0af0a21ae60" providerId="LiveId" clId="{1CECFE08-8793-4BE7-BE42-A8000DC1E21B}" dt="2022-02-28T08:31:17.480" v="833" actId="26606"/>
          <ac:spMkLst>
            <pc:docMk/>
            <pc:sldMk cId="96301134" sldId="264"/>
            <ac:spMk id="18" creationId="{A5D2A5D1-BA0D-47D3-B051-DA7743C46E28}"/>
          </ac:spMkLst>
        </pc:spChg>
        <pc:spChg chg="add">
          <ac:chgData name="Bogdan Nichifor" userId="eb3bc0af0a21ae60" providerId="LiveId" clId="{1CECFE08-8793-4BE7-BE42-A8000DC1E21B}" dt="2022-02-28T08:31:17.496" v="834" actId="26606"/>
          <ac:spMkLst>
            <pc:docMk/>
            <pc:sldMk cId="96301134" sldId="264"/>
            <ac:spMk id="20" creationId="{2D2B266D-3625-4584-A5C3-7D3F672CFF30}"/>
          </ac:spMkLst>
        </pc:spChg>
        <pc:spChg chg="add">
          <ac:chgData name="Bogdan Nichifor" userId="eb3bc0af0a21ae60" providerId="LiveId" clId="{1CECFE08-8793-4BE7-BE42-A8000DC1E21B}" dt="2022-02-28T08:31:17.496" v="834" actId="26606"/>
          <ac:spMkLst>
            <pc:docMk/>
            <pc:sldMk cId="96301134" sldId="264"/>
            <ac:spMk id="21" creationId="{A5D2A5D1-BA0D-47D3-B051-DA7743C46E28}"/>
          </ac:spMkLst>
        </pc:spChg>
        <pc:graphicFrameChg chg="add del mod">
          <ac:chgData name="Bogdan Nichifor" userId="eb3bc0af0a21ae60" providerId="LiveId" clId="{1CECFE08-8793-4BE7-BE42-A8000DC1E21B}" dt="2022-02-28T08:33:50.222" v="854" actId="478"/>
          <ac:graphicFrameMkLst>
            <pc:docMk/>
            <pc:sldMk cId="96301134" sldId="264"/>
            <ac:graphicFrameMk id="4" creationId="{F382DA0A-DEBF-47B6-82E6-FD817A8FFFCD}"/>
          </ac:graphicFrameMkLst>
        </pc:graphicFrameChg>
      </pc:sldChg>
      <pc:sldChg chg="add">
        <pc:chgData name="Bogdan Nichifor" userId="eb3bc0af0a21ae60" providerId="LiveId" clId="{1CECFE08-8793-4BE7-BE42-A8000DC1E21B}" dt="2022-03-05T09:56:58.541" v="4431"/>
        <pc:sldMkLst>
          <pc:docMk/>
          <pc:sldMk cId="410484283" sldId="264"/>
        </pc:sldMkLst>
      </pc:sldChg>
      <pc:sldChg chg="addSp delSp modSp add mod ord setBg">
        <pc:chgData name="Bogdan Nichifor" userId="eb3bc0af0a21ae60" providerId="LiveId" clId="{1CECFE08-8793-4BE7-BE42-A8000DC1E21B}" dt="2022-02-28T10:29:27.241" v="1258"/>
        <pc:sldMkLst>
          <pc:docMk/>
          <pc:sldMk cId="3849295826" sldId="265"/>
        </pc:sldMkLst>
        <pc:spChg chg="mod">
          <ac:chgData name="Bogdan Nichifor" userId="eb3bc0af0a21ae60" providerId="LiveId" clId="{1CECFE08-8793-4BE7-BE42-A8000DC1E21B}" dt="2022-02-28T08:25:24.886" v="797" actId="1076"/>
          <ac:spMkLst>
            <pc:docMk/>
            <pc:sldMk cId="3849295826" sldId="265"/>
            <ac:spMk id="67" creationId="{ECD90DF8-E6A9-44B3-8F59-36DF746ABFC9}"/>
          </ac:spMkLst>
        </pc:spChg>
        <pc:spChg chg="mod">
          <ac:chgData name="Bogdan Nichifor" userId="eb3bc0af0a21ae60" providerId="LiveId" clId="{1CECFE08-8793-4BE7-BE42-A8000DC1E21B}" dt="2022-02-28T08:26:58.134" v="800"/>
          <ac:spMkLst>
            <pc:docMk/>
            <pc:sldMk cId="3849295826" sldId="265"/>
            <ac:spMk id="68" creationId="{50E8E56B-B175-4724-AAC9-3D5C49D78B28}"/>
          </ac:spMkLst>
        </pc:spChg>
        <pc:graphicFrameChg chg="add mod modGraphic">
          <ac:chgData name="Bogdan Nichifor" userId="eb3bc0af0a21ae60" providerId="LiveId" clId="{1CECFE08-8793-4BE7-BE42-A8000DC1E21B}" dt="2022-02-28T08:29:39.160" v="824"/>
          <ac:graphicFrameMkLst>
            <pc:docMk/>
            <pc:sldMk cId="3849295826" sldId="265"/>
            <ac:graphicFrameMk id="2" creationId="{3518960B-6CEF-4C82-A23D-E9F24595E8BE}"/>
          </ac:graphicFrameMkLst>
        </pc:graphicFrameChg>
        <pc:graphicFrameChg chg="del">
          <ac:chgData name="Bogdan Nichifor" userId="eb3bc0af0a21ae60" providerId="LiveId" clId="{1CECFE08-8793-4BE7-BE42-A8000DC1E21B}" dt="2022-02-28T08:25:48.578" v="798" actId="478"/>
          <ac:graphicFrameMkLst>
            <pc:docMk/>
            <pc:sldMk cId="3849295826" sldId="265"/>
            <ac:graphicFrameMk id="4" creationId="{C996BFB1-6C5A-456E-A7EF-33C8AFA452F4}"/>
          </ac:graphicFrameMkLst>
        </pc:graphicFrameChg>
      </pc:sldChg>
      <pc:sldChg chg="addSp delSp modSp new mod setBg">
        <pc:chgData name="Bogdan Nichifor" userId="eb3bc0af0a21ae60" providerId="LiveId" clId="{1CECFE08-8793-4BE7-BE42-A8000DC1E21B}" dt="2022-02-28T10:32:59.987" v="1278"/>
        <pc:sldMkLst>
          <pc:docMk/>
          <pc:sldMk cId="3413608900" sldId="266"/>
        </pc:sldMkLst>
        <pc:spChg chg="del">
          <ac:chgData name="Bogdan Nichifor" userId="eb3bc0af0a21ae60" providerId="LiveId" clId="{1CECFE08-8793-4BE7-BE42-A8000DC1E21B}" dt="2022-02-28T08:34:07.530" v="858" actId="478"/>
          <ac:spMkLst>
            <pc:docMk/>
            <pc:sldMk cId="3413608900" sldId="266"/>
            <ac:spMk id="2" creationId="{2F570201-69E2-4712-9975-5F21549E9F3E}"/>
          </ac:spMkLst>
        </pc:spChg>
        <pc:spChg chg="del">
          <ac:chgData name="Bogdan Nichifor" userId="eb3bc0af0a21ae60" providerId="LiveId" clId="{1CECFE08-8793-4BE7-BE42-A8000DC1E21B}" dt="2022-02-28T08:34:05.454" v="857" actId="478"/>
          <ac:spMkLst>
            <pc:docMk/>
            <pc:sldMk cId="3413608900" sldId="266"/>
            <ac:spMk id="3" creationId="{AFD3B241-A2A4-4848-8FD7-1057AE2723FA}"/>
          </ac:spMkLst>
        </pc:spChg>
        <pc:spChg chg="add mod">
          <ac:chgData name="Bogdan Nichifor" userId="eb3bc0af0a21ae60" providerId="LiveId" clId="{1CECFE08-8793-4BE7-BE42-A8000DC1E21B}" dt="2022-02-28T08:46:47.984" v="943" actId="1076"/>
          <ac:spMkLst>
            <pc:docMk/>
            <pc:sldMk cId="3413608900" sldId="266"/>
            <ac:spMk id="7" creationId="{350C85CC-3231-4163-89AC-374E02DE359C}"/>
          </ac:spMkLst>
        </pc:spChg>
        <pc:graphicFrameChg chg="add del mod">
          <ac:chgData name="Bogdan Nichifor" userId="eb3bc0af0a21ae60" providerId="LiveId" clId="{1CECFE08-8793-4BE7-BE42-A8000DC1E21B}" dt="2022-02-28T08:38:45.781" v="872" actId="478"/>
          <ac:graphicFrameMkLst>
            <pc:docMk/>
            <pc:sldMk cId="3413608900" sldId="266"/>
            <ac:graphicFrameMk id="4" creationId="{F382DA0A-DEBF-47B6-82E6-FD817A8FFFCD}"/>
          </ac:graphicFrameMkLst>
        </pc:graphicFrameChg>
        <pc:graphicFrameChg chg="add mod topLvl modGraphic">
          <ac:chgData name="Bogdan Nichifor" userId="eb3bc0af0a21ae60" providerId="LiveId" clId="{1CECFE08-8793-4BE7-BE42-A8000DC1E21B}" dt="2022-02-28T10:32:59.987" v="1278"/>
          <ac:graphicFrameMkLst>
            <pc:docMk/>
            <pc:sldMk cId="3413608900" sldId="266"/>
            <ac:graphicFrameMk id="5" creationId="{F382DA0A-DEBF-47B6-82E6-FD817A8FFFCD}"/>
          </ac:graphicFrameMkLst>
        </pc:graphicFrameChg>
      </pc:sldChg>
      <pc:sldChg chg="addSp delSp modSp new mod setBg">
        <pc:chgData name="Bogdan Nichifor" userId="eb3bc0af0a21ae60" providerId="LiveId" clId="{1CECFE08-8793-4BE7-BE42-A8000DC1E21B}" dt="2022-03-01T10:10:57.501" v="2503" actId="2085"/>
        <pc:sldMkLst>
          <pc:docMk/>
          <pc:sldMk cId="4166101752" sldId="267"/>
        </pc:sldMkLst>
        <pc:spChg chg="del mod">
          <ac:chgData name="Bogdan Nichifor" userId="eb3bc0af0a21ae60" providerId="LiveId" clId="{1CECFE08-8793-4BE7-BE42-A8000DC1E21B}" dt="2022-02-28T08:50:35.309" v="963" actId="478"/>
          <ac:spMkLst>
            <pc:docMk/>
            <pc:sldMk cId="4166101752" sldId="267"/>
            <ac:spMk id="2" creationId="{2FD97E25-D795-4845-AF9D-4949B8F19F5F}"/>
          </ac:spMkLst>
        </pc:spChg>
        <pc:spChg chg="del">
          <ac:chgData name="Bogdan Nichifor" userId="eb3bc0af0a21ae60" providerId="LiveId" clId="{1CECFE08-8793-4BE7-BE42-A8000DC1E21B}" dt="2022-02-28T08:50:32.308" v="961" actId="478"/>
          <ac:spMkLst>
            <pc:docMk/>
            <pc:sldMk cId="4166101752" sldId="267"/>
            <ac:spMk id="3" creationId="{7DBCD4A1-4229-44D6-B738-A52CC17CFA3E}"/>
          </ac:spMkLst>
        </pc:spChg>
        <pc:spChg chg="add mod">
          <ac:chgData name="Bogdan Nichifor" userId="eb3bc0af0a21ae60" providerId="LiveId" clId="{1CECFE08-8793-4BE7-BE42-A8000DC1E21B}" dt="2022-02-28T13:48:19.831" v="1443" actId="1076"/>
          <ac:spMkLst>
            <pc:docMk/>
            <pc:sldMk cId="4166101752" sldId="267"/>
            <ac:spMk id="5" creationId="{02C11BAA-FB7B-4586-888C-C1777D2BE569}"/>
          </ac:spMkLst>
        </pc:spChg>
        <pc:graphicFrameChg chg="add mod">
          <ac:chgData name="Bogdan Nichifor" userId="eb3bc0af0a21ae60" providerId="LiveId" clId="{1CECFE08-8793-4BE7-BE42-A8000DC1E21B}" dt="2022-03-01T10:10:57.501" v="2503" actId="2085"/>
          <ac:graphicFrameMkLst>
            <pc:docMk/>
            <pc:sldMk cId="4166101752" sldId="267"/>
            <ac:graphicFrameMk id="6" creationId="{04F07147-4E07-4CDA-9458-1C33CAF807B8}"/>
          </ac:graphicFrameMkLst>
        </pc:graphicFrameChg>
      </pc:sldChg>
      <pc:sldChg chg="addSp delSp modSp add mod ord setBg">
        <pc:chgData name="Bogdan Nichifor" userId="eb3bc0af0a21ae60" providerId="LiveId" clId="{1CECFE08-8793-4BE7-BE42-A8000DC1E21B}" dt="2022-02-28T13:55:12.459" v="1473"/>
        <pc:sldMkLst>
          <pc:docMk/>
          <pc:sldMk cId="4082296906" sldId="268"/>
        </pc:sldMkLst>
        <pc:graphicFrameChg chg="add del mod modGraphic">
          <ac:chgData name="Bogdan Nichifor" userId="eb3bc0af0a21ae60" providerId="LiveId" clId="{1CECFE08-8793-4BE7-BE42-A8000DC1E21B}" dt="2022-02-28T09:24:26.929" v="1025" actId="478"/>
          <ac:graphicFrameMkLst>
            <pc:docMk/>
            <pc:sldMk cId="4082296906" sldId="268"/>
            <ac:graphicFrameMk id="2" creationId="{C0CAF66E-BAA4-4449-A0F4-A425CC6D5E8C}"/>
          </ac:graphicFrameMkLst>
        </pc:graphicFrameChg>
        <pc:graphicFrameChg chg="add del">
          <ac:chgData name="Bogdan Nichifor" userId="eb3bc0af0a21ae60" providerId="LiveId" clId="{1CECFE08-8793-4BE7-BE42-A8000DC1E21B}" dt="2022-02-28T09:22:17.498" v="1021" actId="478"/>
          <ac:graphicFrameMkLst>
            <pc:docMk/>
            <pc:sldMk cId="4082296906" sldId="268"/>
            <ac:graphicFrameMk id="5" creationId="{F382DA0A-DEBF-47B6-82E6-FD817A8FFFCD}"/>
          </ac:graphicFrameMkLst>
        </pc:graphicFrameChg>
        <pc:graphicFrameChg chg="add mod">
          <ac:chgData name="Bogdan Nichifor" userId="eb3bc0af0a21ae60" providerId="LiveId" clId="{1CECFE08-8793-4BE7-BE42-A8000DC1E21B}" dt="2022-02-28T13:55:12.459" v="1473"/>
          <ac:graphicFrameMkLst>
            <pc:docMk/>
            <pc:sldMk cId="4082296906" sldId="268"/>
            <ac:graphicFrameMk id="6" creationId="{790C000E-31C1-49C9-AC2C-6F53CC8DEECA}"/>
          </ac:graphicFrameMkLst>
        </pc:graphicFrameChg>
      </pc:sldChg>
      <pc:sldChg chg="addSp delSp modSp new mod setBg">
        <pc:chgData name="Bogdan Nichifor" userId="eb3bc0af0a21ae60" providerId="LiveId" clId="{1CECFE08-8793-4BE7-BE42-A8000DC1E21B}" dt="2022-02-28T10:32:09.119" v="1273" actId="1076"/>
        <pc:sldMkLst>
          <pc:docMk/>
          <pc:sldMk cId="3588234371" sldId="269"/>
        </pc:sldMkLst>
        <pc:spChg chg="del">
          <ac:chgData name="Bogdan Nichifor" userId="eb3bc0af0a21ae60" providerId="LiveId" clId="{1CECFE08-8793-4BE7-BE42-A8000DC1E21B}" dt="2022-02-28T10:00:33.720" v="1113" actId="478"/>
          <ac:spMkLst>
            <pc:docMk/>
            <pc:sldMk cId="3588234371" sldId="269"/>
            <ac:spMk id="2" creationId="{FFB262ED-2FBE-4870-AC20-316666BF93BD}"/>
          </ac:spMkLst>
        </pc:spChg>
        <pc:spChg chg="del">
          <ac:chgData name="Bogdan Nichifor" userId="eb3bc0af0a21ae60" providerId="LiveId" clId="{1CECFE08-8793-4BE7-BE42-A8000DC1E21B}" dt="2022-02-28T10:00:35.640" v="1114" actId="478"/>
          <ac:spMkLst>
            <pc:docMk/>
            <pc:sldMk cId="3588234371" sldId="269"/>
            <ac:spMk id="3" creationId="{8EAD072B-F227-492D-86E4-8FB6537A15AE}"/>
          </ac:spMkLst>
        </pc:spChg>
        <pc:spChg chg="add mod">
          <ac:chgData name="Bogdan Nichifor" userId="eb3bc0af0a21ae60" providerId="LiveId" clId="{1CECFE08-8793-4BE7-BE42-A8000DC1E21B}" dt="2022-02-28T10:32:09.119" v="1273" actId="1076"/>
          <ac:spMkLst>
            <pc:docMk/>
            <pc:sldMk cId="3588234371" sldId="269"/>
            <ac:spMk id="13" creationId="{9934914F-766D-4C1C-B4A9-9245D0B6423D}"/>
          </ac:spMkLst>
        </pc:spChg>
        <pc:spChg chg="add mod">
          <ac:chgData name="Bogdan Nichifor" userId="eb3bc0af0a21ae60" providerId="LiveId" clId="{1CECFE08-8793-4BE7-BE42-A8000DC1E21B}" dt="2022-02-28T10:23:25.466" v="1234" actId="1076"/>
          <ac:spMkLst>
            <pc:docMk/>
            <pc:sldMk cId="3588234371" sldId="269"/>
            <ac:spMk id="15" creationId="{7779BFED-B839-4B6C-98C7-A467BE29AD73}"/>
          </ac:spMkLst>
        </pc:spChg>
        <pc:graphicFrameChg chg="add del mod">
          <ac:chgData name="Bogdan Nichifor" userId="eb3bc0af0a21ae60" providerId="LiveId" clId="{1CECFE08-8793-4BE7-BE42-A8000DC1E21B}" dt="2022-02-28T10:10:33.948" v="1169" actId="478"/>
          <ac:graphicFrameMkLst>
            <pc:docMk/>
            <pc:sldMk cId="3588234371" sldId="269"/>
            <ac:graphicFrameMk id="4" creationId="{75500C73-E0CA-406A-9B48-2CFA60BF12C1}"/>
          </ac:graphicFrameMkLst>
        </pc:graphicFrameChg>
        <pc:graphicFrameChg chg="add mod modGraphic">
          <ac:chgData name="Bogdan Nichifor" userId="eb3bc0af0a21ae60" providerId="LiveId" clId="{1CECFE08-8793-4BE7-BE42-A8000DC1E21B}" dt="2022-02-28T10:24:07.747" v="1236" actId="255"/>
          <ac:graphicFrameMkLst>
            <pc:docMk/>
            <pc:sldMk cId="3588234371" sldId="269"/>
            <ac:graphicFrameMk id="5" creationId="{540A6051-B43A-4B16-AAF4-7817DD57DAE2}"/>
          </ac:graphicFrameMkLst>
        </pc:graphicFrameChg>
        <pc:graphicFrameChg chg="add del mod">
          <ac:chgData name="Bogdan Nichifor" userId="eb3bc0af0a21ae60" providerId="LiveId" clId="{1CECFE08-8793-4BE7-BE42-A8000DC1E21B}" dt="2022-02-28T10:17:59.877" v="1185" actId="1957"/>
          <ac:graphicFrameMkLst>
            <pc:docMk/>
            <pc:sldMk cId="3588234371" sldId="269"/>
            <ac:graphicFrameMk id="8" creationId="{13413903-45A9-4730-AA44-8D91688CFF8F}"/>
          </ac:graphicFrameMkLst>
        </pc:graphicFrameChg>
        <pc:graphicFrameChg chg="add del mod">
          <ac:chgData name="Bogdan Nichifor" userId="eb3bc0af0a21ae60" providerId="LiveId" clId="{1CECFE08-8793-4BE7-BE42-A8000DC1E21B}" dt="2022-02-28T10:19:25.009" v="1195" actId="478"/>
          <ac:graphicFrameMkLst>
            <pc:docMk/>
            <pc:sldMk cId="3588234371" sldId="269"/>
            <ac:graphicFrameMk id="11" creationId="{71CE3A40-6F83-480C-BA52-F0B6B948D99B}"/>
          </ac:graphicFrameMkLst>
        </pc:graphicFrameChg>
      </pc:sldChg>
      <pc:sldChg chg="addSp delSp modSp add mod ord setBg">
        <pc:chgData name="Bogdan Nichifor" userId="eb3bc0af0a21ae60" providerId="LiveId" clId="{1CECFE08-8793-4BE7-BE42-A8000DC1E21B}" dt="2022-02-28T13:58:33.995" v="1493" actId="1076"/>
        <pc:sldMkLst>
          <pc:docMk/>
          <pc:sldMk cId="2638848232" sldId="270"/>
        </pc:sldMkLst>
        <pc:spChg chg="mod">
          <ac:chgData name="Bogdan Nichifor" userId="eb3bc0af0a21ae60" providerId="LiveId" clId="{1CECFE08-8793-4BE7-BE42-A8000DC1E21B}" dt="2022-02-28T13:58:28.961" v="1492" actId="14100"/>
          <ac:spMkLst>
            <pc:docMk/>
            <pc:sldMk cId="2638848232" sldId="270"/>
            <ac:spMk id="5" creationId="{88B30ED5-9848-478B-87BD-2140CC8251E1}"/>
          </ac:spMkLst>
        </pc:spChg>
        <pc:picChg chg="add del mod modCrop">
          <ac:chgData name="Bogdan Nichifor" userId="eb3bc0af0a21ae60" providerId="LiveId" clId="{1CECFE08-8793-4BE7-BE42-A8000DC1E21B}" dt="2022-02-28T10:01:50.702" v="1119" actId="478"/>
          <ac:picMkLst>
            <pc:docMk/>
            <pc:sldMk cId="2638848232" sldId="270"/>
            <ac:picMk id="3" creationId="{E4575540-EBB0-4469-80BC-5BA868D788F5}"/>
          </ac:picMkLst>
        </pc:picChg>
        <pc:picChg chg="del">
          <ac:chgData name="Bogdan Nichifor" userId="eb3bc0af0a21ae60" providerId="LiveId" clId="{1CECFE08-8793-4BE7-BE42-A8000DC1E21B}" dt="2022-02-28T10:01:53.518" v="1120" actId="478"/>
          <ac:picMkLst>
            <pc:docMk/>
            <pc:sldMk cId="2638848232" sldId="270"/>
            <ac:picMk id="6" creationId="{5DD57E52-3453-44A3-9C5F-5DE9DF64AB4B}"/>
          </ac:picMkLst>
        </pc:picChg>
        <pc:picChg chg="del">
          <ac:chgData name="Bogdan Nichifor" userId="eb3bc0af0a21ae60" providerId="LiveId" clId="{1CECFE08-8793-4BE7-BE42-A8000DC1E21B}" dt="2022-02-28T10:01:55.792" v="1121" actId="478"/>
          <ac:picMkLst>
            <pc:docMk/>
            <pc:sldMk cId="2638848232" sldId="270"/>
            <ac:picMk id="7" creationId="{ED675A20-8B9F-47F3-952A-578263538C58}"/>
          </ac:picMkLst>
        </pc:picChg>
        <pc:picChg chg="add mod">
          <ac:chgData name="Bogdan Nichifor" userId="eb3bc0af0a21ae60" providerId="LiveId" clId="{1CECFE08-8793-4BE7-BE42-A8000DC1E21B}" dt="2022-02-28T13:58:33.995" v="1493" actId="1076"/>
          <ac:picMkLst>
            <pc:docMk/>
            <pc:sldMk cId="2638848232" sldId="270"/>
            <ac:picMk id="8" creationId="{C84590ED-5F8A-4638-9540-43C1FDD94C04}"/>
          </ac:picMkLst>
        </pc:picChg>
        <pc:picChg chg="add mod">
          <ac:chgData name="Bogdan Nichifor" userId="eb3bc0af0a21ae60" providerId="LiveId" clId="{1CECFE08-8793-4BE7-BE42-A8000DC1E21B}" dt="2022-02-28T10:02:01.836" v="1122" actId="1076"/>
          <ac:picMkLst>
            <pc:docMk/>
            <pc:sldMk cId="2638848232" sldId="270"/>
            <ac:picMk id="4098" creationId="{22041B28-D0CF-482B-886F-B338A13C3284}"/>
          </ac:picMkLst>
        </pc:picChg>
      </pc:sldChg>
      <pc:sldChg chg="addSp delSp modSp new mod setBg">
        <pc:chgData name="Bogdan Nichifor" userId="eb3bc0af0a21ae60" providerId="LiveId" clId="{1CECFE08-8793-4BE7-BE42-A8000DC1E21B}" dt="2022-02-28T13:58:04.169" v="1489" actId="1076"/>
        <pc:sldMkLst>
          <pc:docMk/>
          <pc:sldMk cId="2366937306" sldId="271"/>
        </pc:sldMkLst>
        <pc:spChg chg="del">
          <ac:chgData name="Bogdan Nichifor" userId="eb3bc0af0a21ae60" providerId="LiveId" clId="{1CECFE08-8793-4BE7-BE42-A8000DC1E21B}" dt="2022-02-28T10:33:21.695" v="1280" actId="478"/>
          <ac:spMkLst>
            <pc:docMk/>
            <pc:sldMk cId="2366937306" sldId="271"/>
            <ac:spMk id="2" creationId="{13A99C5D-6E42-450D-BF21-FEE2F30E72E5}"/>
          </ac:spMkLst>
        </pc:spChg>
        <pc:spChg chg="del">
          <ac:chgData name="Bogdan Nichifor" userId="eb3bc0af0a21ae60" providerId="LiveId" clId="{1CECFE08-8793-4BE7-BE42-A8000DC1E21B}" dt="2022-02-28T10:33:25.304" v="1281" actId="478"/>
          <ac:spMkLst>
            <pc:docMk/>
            <pc:sldMk cId="2366937306" sldId="271"/>
            <ac:spMk id="3" creationId="{7B188F50-E5ED-4C76-A5AD-A3680036DD0C}"/>
          </ac:spMkLst>
        </pc:spChg>
        <pc:spChg chg="add del">
          <ac:chgData name="Bogdan Nichifor" userId="eb3bc0af0a21ae60" providerId="LiveId" clId="{1CECFE08-8793-4BE7-BE42-A8000DC1E21B}" dt="2022-02-28T13:06:11.813" v="1286" actId="22"/>
          <ac:spMkLst>
            <pc:docMk/>
            <pc:sldMk cId="2366937306" sldId="271"/>
            <ac:spMk id="5" creationId="{CCBD2682-B7F2-43CA-BFF1-7A2F98A2C82B}"/>
          </ac:spMkLst>
        </pc:spChg>
        <pc:spChg chg="add mod">
          <ac:chgData name="Bogdan Nichifor" userId="eb3bc0af0a21ae60" providerId="LiveId" clId="{1CECFE08-8793-4BE7-BE42-A8000DC1E21B}" dt="2022-02-28T13:58:01.212" v="1488" actId="1076"/>
          <ac:spMkLst>
            <pc:docMk/>
            <pc:sldMk cId="2366937306" sldId="271"/>
            <ac:spMk id="7" creationId="{C8477958-AA7B-409B-ABC3-DB3B61483277}"/>
          </ac:spMkLst>
        </pc:spChg>
        <pc:picChg chg="add del mod">
          <ac:chgData name="Bogdan Nichifor" userId="eb3bc0af0a21ae60" providerId="LiveId" clId="{1CECFE08-8793-4BE7-BE42-A8000DC1E21B}" dt="2022-02-28T13:07:48.327" v="1304" actId="478"/>
          <ac:picMkLst>
            <pc:docMk/>
            <pc:sldMk cId="2366937306" sldId="271"/>
            <ac:picMk id="8" creationId="{B704DF04-30E5-4D65-800F-9C41740906D7}"/>
          </ac:picMkLst>
        </pc:picChg>
        <pc:picChg chg="add mod modCrop">
          <ac:chgData name="Bogdan Nichifor" userId="eb3bc0af0a21ae60" providerId="LiveId" clId="{1CECFE08-8793-4BE7-BE42-A8000DC1E21B}" dt="2022-02-28T13:07:51.751" v="1305" actId="1076"/>
          <ac:picMkLst>
            <pc:docMk/>
            <pc:sldMk cId="2366937306" sldId="271"/>
            <ac:picMk id="10" creationId="{5E8FB1E9-077A-4F9F-A3AC-3517AAA47683}"/>
          </ac:picMkLst>
        </pc:picChg>
        <pc:picChg chg="add mod">
          <ac:chgData name="Bogdan Nichifor" userId="eb3bc0af0a21ae60" providerId="LiveId" clId="{1CECFE08-8793-4BE7-BE42-A8000DC1E21B}" dt="2022-02-28T13:58:04.169" v="1489" actId="1076"/>
          <ac:picMkLst>
            <pc:docMk/>
            <pc:sldMk cId="2366937306" sldId="271"/>
            <ac:picMk id="11" creationId="{97667BD7-C94C-44F9-8AC4-A041C6F164A9}"/>
          </ac:picMkLst>
        </pc:picChg>
      </pc:sldChg>
      <pc:sldChg chg="addSp delSp modSp new mod">
        <pc:chgData name="Bogdan Nichifor" userId="eb3bc0af0a21ae60" providerId="LiveId" clId="{1CECFE08-8793-4BE7-BE42-A8000DC1E21B}" dt="2022-02-28T13:25:46.264" v="1371" actId="478"/>
        <pc:sldMkLst>
          <pc:docMk/>
          <pc:sldMk cId="2612588455" sldId="272"/>
        </pc:sldMkLst>
        <pc:spChg chg="del mod">
          <ac:chgData name="Bogdan Nichifor" userId="eb3bc0af0a21ae60" providerId="LiveId" clId="{1CECFE08-8793-4BE7-BE42-A8000DC1E21B}" dt="2022-02-28T13:08:12.501" v="1309" actId="478"/>
          <ac:spMkLst>
            <pc:docMk/>
            <pc:sldMk cId="2612588455" sldId="272"/>
            <ac:spMk id="2" creationId="{3305F2B7-F712-4AE2-894D-871723D5BCC9}"/>
          </ac:spMkLst>
        </pc:spChg>
        <pc:spChg chg="del">
          <ac:chgData name="Bogdan Nichifor" userId="eb3bc0af0a21ae60" providerId="LiveId" clId="{1CECFE08-8793-4BE7-BE42-A8000DC1E21B}" dt="2022-02-28T13:08:09.031" v="1307" actId="478"/>
          <ac:spMkLst>
            <pc:docMk/>
            <pc:sldMk cId="2612588455" sldId="272"/>
            <ac:spMk id="3" creationId="{3855227D-C2BC-4092-BBB5-DD787B74DD85}"/>
          </ac:spMkLst>
        </pc:spChg>
        <pc:spChg chg="add mod">
          <ac:chgData name="Bogdan Nichifor" userId="eb3bc0af0a21ae60" providerId="LiveId" clId="{1CECFE08-8793-4BE7-BE42-A8000DC1E21B}" dt="2022-02-28T13:13:36.599" v="1345" actId="403"/>
          <ac:spMkLst>
            <pc:docMk/>
            <pc:sldMk cId="2612588455" sldId="272"/>
            <ac:spMk id="12" creationId="{7E8D439C-EDF9-4599-98B9-0784BB1E6B3B}"/>
          </ac:spMkLst>
        </pc:spChg>
        <pc:spChg chg="add mod">
          <ac:chgData name="Bogdan Nichifor" userId="eb3bc0af0a21ae60" providerId="LiveId" clId="{1CECFE08-8793-4BE7-BE42-A8000DC1E21B}" dt="2022-02-28T13:14:18.343" v="1352" actId="1076"/>
          <ac:spMkLst>
            <pc:docMk/>
            <pc:sldMk cId="2612588455" sldId="272"/>
            <ac:spMk id="14" creationId="{B7ECE30E-D9C4-4592-AC69-6DF8E33F02D5}"/>
          </ac:spMkLst>
        </pc:spChg>
        <pc:graphicFrameChg chg="add mod modGraphic">
          <ac:chgData name="Bogdan Nichifor" userId="eb3bc0af0a21ae60" providerId="LiveId" clId="{1CECFE08-8793-4BE7-BE42-A8000DC1E21B}" dt="2022-02-28T13:14:50.422" v="1355" actId="255"/>
          <ac:graphicFrameMkLst>
            <pc:docMk/>
            <pc:sldMk cId="2612588455" sldId="272"/>
            <ac:graphicFrameMk id="4" creationId="{5AAAF5C8-ED3D-4068-8BC3-DB4E7A1B2964}"/>
          </ac:graphicFrameMkLst>
        </pc:graphicFrameChg>
        <pc:graphicFrameChg chg="add del mod">
          <ac:chgData name="Bogdan Nichifor" userId="eb3bc0af0a21ae60" providerId="LiveId" clId="{1CECFE08-8793-4BE7-BE42-A8000DC1E21B}" dt="2022-02-28T13:09:50.132" v="1315" actId="478"/>
          <ac:graphicFrameMkLst>
            <pc:docMk/>
            <pc:sldMk cId="2612588455" sldId="272"/>
            <ac:graphicFrameMk id="7" creationId="{3785F3AC-07A0-40E3-BF76-8697183894BA}"/>
          </ac:graphicFrameMkLst>
        </pc:graphicFrameChg>
        <pc:graphicFrameChg chg="add del mod">
          <ac:chgData name="Bogdan Nichifor" userId="eb3bc0af0a21ae60" providerId="LiveId" clId="{1CECFE08-8793-4BE7-BE42-A8000DC1E21B}" dt="2022-02-28T13:10:25.698" v="1320" actId="478"/>
          <ac:graphicFrameMkLst>
            <pc:docMk/>
            <pc:sldMk cId="2612588455" sldId="272"/>
            <ac:graphicFrameMk id="10" creationId="{50B68193-7043-40F2-A5CB-6027B2AB9F2A}"/>
          </ac:graphicFrameMkLst>
        </pc:graphicFrameChg>
        <pc:graphicFrameChg chg="add del mod modGraphic">
          <ac:chgData name="Bogdan Nichifor" userId="eb3bc0af0a21ae60" providerId="LiveId" clId="{1CECFE08-8793-4BE7-BE42-A8000DC1E21B}" dt="2022-02-28T13:25:00.953" v="1367" actId="478"/>
          <ac:graphicFrameMkLst>
            <pc:docMk/>
            <pc:sldMk cId="2612588455" sldId="272"/>
            <ac:graphicFrameMk id="16" creationId="{4A548D0D-AB06-4D6C-A5FE-E7E3000592C1}"/>
          </ac:graphicFrameMkLst>
        </pc:graphicFrameChg>
        <pc:graphicFrameChg chg="add del mod modGraphic">
          <ac:chgData name="Bogdan Nichifor" userId="eb3bc0af0a21ae60" providerId="LiveId" clId="{1CECFE08-8793-4BE7-BE42-A8000DC1E21B}" dt="2022-02-28T13:25:46.264" v="1371" actId="478"/>
          <ac:graphicFrameMkLst>
            <pc:docMk/>
            <pc:sldMk cId="2612588455" sldId="272"/>
            <ac:graphicFrameMk id="18" creationId="{CA703F1C-37EB-4375-BE7A-CDD6DB096C2D}"/>
          </ac:graphicFrameMkLst>
        </pc:graphicFrameChg>
      </pc:sldChg>
      <pc:sldChg chg="addSp delSp modSp new mod">
        <pc:chgData name="Bogdan Nichifor" userId="eb3bc0af0a21ae60" providerId="LiveId" clId="{1CECFE08-8793-4BE7-BE42-A8000DC1E21B}" dt="2022-03-09T07:48:23.675" v="6523" actId="20577"/>
        <pc:sldMkLst>
          <pc:docMk/>
          <pc:sldMk cId="1656066642" sldId="273"/>
        </pc:sldMkLst>
        <pc:spChg chg="del">
          <ac:chgData name="Bogdan Nichifor" userId="eb3bc0af0a21ae60" providerId="LiveId" clId="{1CECFE08-8793-4BE7-BE42-A8000DC1E21B}" dt="2022-02-28T13:26:49.147" v="1376" actId="478"/>
          <ac:spMkLst>
            <pc:docMk/>
            <pc:sldMk cId="1656066642" sldId="273"/>
            <ac:spMk id="2" creationId="{588A49B6-FE21-4FB0-91AF-72DA6202BD54}"/>
          </ac:spMkLst>
        </pc:spChg>
        <pc:spChg chg="del">
          <ac:chgData name="Bogdan Nichifor" userId="eb3bc0af0a21ae60" providerId="LiveId" clId="{1CECFE08-8793-4BE7-BE42-A8000DC1E21B}" dt="2022-02-28T13:26:45.228" v="1375" actId="478"/>
          <ac:spMkLst>
            <pc:docMk/>
            <pc:sldMk cId="1656066642" sldId="273"/>
            <ac:spMk id="3" creationId="{C0D24194-12F6-41B3-B9AB-243154C73DC5}"/>
          </ac:spMkLst>
        </pc:spChg>
        <pc:spChg chg="add mod">
          <ac:chgData name="Bogdan Nichifor" userId="eb3bc0af0a21ae60" providerId="LiveId" clId="{1CECFE08-8793-4BE7-BE42-A8000DC1E21B}" dt="2022-03-09T07:48:23.675" v="6523" actId="20577"/>
          <ac:spMkLst>
            <pc:docMk/>
            <pc:sldMk cId="1656066642" sldId="273"/>
            <ac:spMk id="5" creationId="{415C117D-431A-46D2-9462-7BF9DF6F0430}"/>
          </ac:spMkLst>
        </pc:spChg>
        <pc:picChg chg="add del mod">
          <ac:chgData name="Bogdan Nichifor" userId="eb3bc0af0a21ae60" providerId="LiveId" clId="{1CECFE08-8793-4BE7-BE42-A8000DC1E21B}" dt="2022-02-28T13:29:24.182" v="1399" actId="478"/>
          <ac:picMkLst>
            <pc:docMk/>
            <pc:sldMk cId="1656066642" sldId="273"/>
            <ac:picMk id="6" creationId="{AA9D70CD-83E6-410C-9A5F-CC05615AE9F9}"/>
          </ac:picMkLst>
        </pc:picChg>
        <pc:picChg chg="add mod modCrop">
          <ac:chgData name="Bogdan Nichifor" userId="eb3bc0af0a21ae60" providerId="LiveId" clId="{1CECFE08-8793-4BE7-BE42-A8000DC1E21B}" dt="2022-02-28T13:29:27.918" v="1400" actId="1076"/>
          <ac:picMkLst>
            <pc:docMk/>
            <pc:sldMk cId="1656066642" sldId="273"/>
            <ac:picMk id="8" creationId="{3A9E7E2B-AAA0-4A23-A41D-AD7AE4026486}"/>
          </ac:picMkLst>
        </pc:picChg>
        <pc:picChg chg="add mod">
          <ac:chgData name="Bogdan Nichifor" userId="eb3bc0af0a21ae60" providerId="LiveId" clId="{1CECFE08-8793-4BE7-BE42-A8000DC1E21B}" dt="2022-02-28T13:56:10.696" v="1476" actId="1076"/>
          <ac:picMkLst>
            <pc:docMk/>
            <pc:sldMk cId="1656066642" sldId="273"/>
            <ac:picMk id="9" creationId="{3720C85F-32A5-4E75-B84C-7BB3B48D24FE}"/>
          </ac:picMkLst>
        </pc:picChg>
        <pc:picChg chg="add del mod">
          <ac:chgData name="Bogdan Nichifor" userId="eb3bc0af0a21ae60" providerId="LiveId" clId="{1CECFE08-8793-4BE7-BE42-A8000DC1E21B}" dt="2022-02-28T13:56:54.142" v="1482" actId="21"/>
          <ac:picMkLst>
            <pc:docMk/>
            <pc:sldMk cId="1656066642" sldId="273"/>
            <ac:picMk id="10" creationId="{D90FA9F7-CC42-4B52-A3AA-1454A1E7C57F}"/>
          </ac:picMkLst>
        </pc:picChg>
        <pc:picChg chg="add del mod">
          <ac:chgData name="Bogdan Nichifor" userId="eb3bc0af0a21ae60" providerId="LiveId" clId="{1CECFE08-8793-4BE7-BE42-A8000DC1E21B}" dt="2022-02-28T13:56:47.887" v="1479" actId="478"/>
          <ac:picMkLst>
            <pc:docMk/>
            <pc:sldMk cId="1656066642" sldId="273"/>
            <ac:picMk id="11" creationId="{8639DCE9-3C6A-4F3F-A0A9-01AB70D86508}"/>
          </ac:picMkLst>
        </pc:picChg>
      </pc:sldChg>
      <pc:sldChg chg="new del">
        <pc:chgData name="Bogdan Nichifor" userId="eb3bc0af0a21ae60" providerId="LiveId" clId="{1CECFE08-8793-4BE7-BE42-A8000DC1E21B}" dt="2022-02-28T13:25:55.399" v="1372" actId="2696"/>
        <pc:sldMkLst>
          <pc:docMk/>
          <pc:sldMk cId="2740201625" sldId="273"/>
        </pc:sldMkLst>
      </pc:sldChg>
      <pc:sldChg chg="addSp delSp modSp new mod">
        <pc:chgData name="Bogdan Nichifor" userId="eb3bc0af0a21ae60" providerId="LiveId" clId="{1CECFE08-8793-4BE7-BE42-A8000DC1E21B}" dt="2022-02-28T15:07:17.420" v="1840" actId="478"/>
        <pc:sldMkLst>
          <pc:docMk/>
          <pc:sldMk cId="3186931071" sldId="274"/>
        </pc:sldMkLst>
        <pc:spChg chg="del mod">
          <ac:chgData name="Bogdan Nichifor" userId="eb3bc0af0a21ae60" providerId="LiveId" clId="{1CECFE08-8793-4BE7-BE42-A8000DC1E21B}" dt="2022-02-28T13:30:20.411" v="1404" actId="478"/>
          <ac:spMkLst>
            <pc:docMk/>
            <pc:sldMk cId="3186931071" sldId="274"/>
            <ac:spMk id="2" creationId="{918B2195-A17D-4CE3-BC2C-8D12116DD57C}"/>
          </ac:spMkLst>
        </pc:spChg>
        <pc:spChg chg="del">
          <ac:chgData name="Bogdan Nichifor" userId="eb3bc0af0a21ae60" providerId="LiveId" clId="{1CECFE08-8793-4BE7-BE42-A8000DC1E21B}" dt="2022-02-28T13:30:17.290" v="1402" actId="478"/>
          <ac:spMkLst>
            <pc:docMk/>
            <pc:sldMk cId="3186931071" sldId="274"/>
            <ac:spMk id="3" creationId="{BC8D9F93-54E1-42CD-9F55-3620BB1D672F}"/>
          </ac:spMkLst>
        </pc:spChg>
        <pc:spChg chg="add del mod">
          <ac:chgData name="Bogdan Nichifor" userId="eb3bc0af0a21ae60" providerId="LiveId" clId="{1CECFE08-8793-4BE7-BE42-A8000DC1E21B}" dt="2022-02-28T13:52:35.163" v="1466"/>
          <ac:spMkLst>
            <pc:docMk/>
            <pc:sldMk cId="3186931071" sldId="274"/>
            <ac:spMk id="5" creationId="{1AE16604-FB53-4E46-A664-65A87F0FC0A8}"/>
          </ac:spMkLst>
        </pc:spChg>
        <pc:spChg chg="add mod">
          <ac:chgData name="Bogdan Nichifor" userId="eb3bc0af0a21ae60" providerId="LiveId" clId="{1CECFE08-8793-4BE7-BE42-A8000DC1E21B}" dt="2022-02-28T14:11:36.693" v="1818" actId="1076"/>
          <ac:spMkLst>
            <pc:docMk/>
            <pc:sldMk cId="3186931071" sldId="274"/>
            <ac:spMk id="8" creationId="{D0B83F68-29E3-4D90-BD57-FF199B845CA4}"/>
          </ac:spMkLst>
        </pc:spChg>
        <pc:graphicFrameChg chg="add del mod modGraphic">
          <ac:chgData name="Bogdan Nichifor" userId="eb3bc0af0a21ae60" providerId="LiveId" clId="{1CECFE08-8793-4BE7-BE42-A8000DC1E21B}" dt="2022-02-28T15:07:17.420" v="1840" actId="478"/>
          <ac:graphicFrameMkLst>
            <pc:docMk/>
            <pc:sldMk cId="3186931071" sldId="274"/>
            <ac:graphicFrameMk id="3" creationId="{F1664ECA-12D0-417E-B502-33B53AB4321C}"/>
          </ac:graphicFrameMkLst>
        </pc:graphicFrameChg>
        <pc:graphicFrameChg chg="add mod">
          <ac:chgData name="Bogdan Nichifor" userId="eb3bc0af0a21ae60" providerId="LiveId" clId="{1CECFE08-8793-4BE7-BE42-A8000DC1E21B}" dt="2022-02-28T14:12:26.537" v="1820"/>
          <ac:graphicFrameMkLst>
            <pc:docMk/>
            <pc:sldMk cId="3186931071" sldId="274"/>
            <ac:graphicFrameMk id="6" creationId="{E8DE46D7-0FEB-4B81-9726-5D6DB8917EB4}"/>
          </ac:graphicFrameMkLst>
        </pc:graphicFrameChg>
      </pc:sldChg>
      <pc:sldChg chg="addSp delSp modSp add mod ord">
        <pc:chgData name="Bogdan Nichifor" userId="eb3bc0af0a21ae60" providerId="LiveId" clId="{1CECFE08-8793-4BE7-BE42-A8000DC1E21B}" dt="2022-03-05T10:58:48.055" v="4985" actId="1076"/>
        <pc:sldMkLst>
          <pc:docMk/>
          <pc:sldMk cId="2135000592" sldId="275"/>
        </pc:sldMkLst>
        <pc:spChg chg="mod">
          <ac:chgData name="Bogdan Nichifor" userId="eb3bc0af0a21ae60" providerId="LiveId" clId="{1CECFE08-8793-4BE7-BE42-A8000DC1E21B}" dt="2022-02-28T13:57:07.215" v="1486" actId="1076"/>
          <ac:spMkLst>
            <pc:docMk/>
            <pc:sldMk cId="2135000592" sldId="275"/>
            <ac:spMk id="5" creationId="{3F8AC04C-D2AF-4685-9E4C-A3B45EF5F91B}"/>
          </ac:spMkLst>
        </pc:spChg>
        <pc:picChg chg="mod">
          <ac:chgData name="Bogdan Nichifor" userId="eb3bc0af0a21ae60" providerId="LiveId" clId="{1CECFE08-8793-4BE7-BE42-A8000DC1E21B}" dt="2022-02-28T13:57:09.146" v="1487" actId="1076"/>
          <ac:picMkLst>
            <pc:docMk/>
            <pc:sldMk cId="2135000592" sldId="275"/>
            <ac:picMk id="3" creationId="{CDC967B1-85E8-49EE-B766-33B2B6AAA6F6}"/>
          </ac:picMkLst>
        </pc:picChg>
        <pc:picChg chg="add mod">
          <ac:chgData name="Bogdan Nichifor" userId="eb3bc0af0a21ae60" providerId="LiveId" clId="{1CECFE08-8793-4BE7-BE42-A8000DC1E21B}" dt="2022-03-05T10:58:48.055" v="4985" actId="1076"/>
          <ac:picMkLst>
            <pc:docMk/>
            <pc:sldMk cId="2135000592" sldId="275"/>
            <ac:picMk id="6" creationId="{4CD9654F-BDC8-45A5-B32C-3F0146FF3CEF}"/>
          </ac:picMkLst>
        </pc:picChg>
        <pc:picChg chg="del">
          <ac:chgData name="Bogdan Nichifor" userId="eb3bc0af0a21ae60" providerId="LiveId" clId="{1CECFE08-8793-4BE7-BE42-A8000DC1E21B}" dt="2022-02-28T13:56:57.759" v="1483" actId="478"/>
          <ac:picMkLst>
            <pc:docMk/>
            <pc:sldMk cId="2135000592" sldId="275"/>
            <ac:picMk id="8" creationId="{2000ECE0-EF9B-499E-95D0-7D4A1F938711}"/>
          </ac:picMkLst>
        </pc:picChg>
      </pc:sldChg>
      <pc:sldChg chg="addSp delSp modSp new mod">
        <pc:chgData name="Bogdan Nichifor" userId="eb3bc0af0a21ae60" providerId="LiveId" clId="{1CECFE08-8793-4BE7-BE42-A8000DC1E21B}" dt="2022-02-28T15:39:32.704" v="2039" actId="1076"/>
        <pc:sldMkLst>
          <pc:docMk/>
          <pc:sldMk cId="3786873291" sldId="276"/>
        </pc:sldMkLst>
        <pc:spChg chg="del">
          <ac:chgData name="Bogdan Nichifor" userId="eb3bc0af0a21ae60" providerId="LiveId" clId="{1CECFE08-8793-4BE7-BE42-A8000DC1E21B}" dt="2022-02-28T14:13:26.404" v="1823" actId="478"/>
          <ac:spMkLst>
            <pc:docMk/>
            <pc:sldMk cId="3786873291" sldId="276"/>
            <ac:spMk id="2" creationId="{5EF527CF-E0FC-43DC-9F60-C394E7125AD5}"/>
          </ac:spMkLst>
        </pc:spChg>
        <pc:spChg chg="del">
          <ac:chgData name="Bogdan Nichifor" userId="eb3bc0af0a21ae60" providerId="LiveId" clId="{1CECFE08-8793-4BE7-BE42-A8000DC1E21B}" dt="2022-02-28T14:13:24.586" v="1822" actId="478"/>
          <ac:spMkLst>
            <pc:docMk/>
            <pc:sldMk cId="3786873291" sldId="276"/>
            <ac:spMk id="3" creationId="{3F270CE1-E9DB-441B-AAC1-ACE5C8682CCA}"/>
          </ac:spMkLst>
        </pc:spChg>
        <pc:spChg chg="add mod">
          <ac:chgData name="Bogdan Nichifor" userId="eb3bc0af0a21ae60" providerId="LiveId" clId="{1CECFE08-8793-4BE7-BE42-A8000DC1E21B}" dt="2022-02-28T15:17:38.700" v="1908" actId="20577"/>
          <ac:spMkLst>
            <pc:docMk/>
            <pc:sldMk cId="3786873291" sldId="276"/>
            <ac:spMk id="4" creationId="{81807AD2-4B08-491F-9AD5-71DEEEE61674}"/>
          </ac:spMkLst>
        </pc:spChg>
        <pc:spChg chg="add mod">
          <ac:chgData name="Bogdan Nichifor" userId="eb3bc0af0a21ae60" providerId="LiveId" clId="{1CECFE08-8793-4BE7-BE42-A8000DC1E21B}" dt="2022-02-28T15:36:50.026" v="2027" actId="404"/>
          <ac:spMkLst>
            <pc:docMk/>
            <pc:sldMk cId="3786873291" sldId="276"/>
            <ac:spMk id="8" creationId="{B62E639C-FAB8-4483-88D2-EB640D0A0895}"/>
          </ac:spMkLst>
        </pc:spChg>
        <pc:graphicFrameChg chg="add del mod">
          <ac:chgData name="Bogdan Nichifor" userId="eb3bc0af0a21ae60" providerId="LiveId" clId="{1CECFE08-8793-4BE7-BE42-A8000DC1E21B}" dt="2022-02-28T15:23:29.439" v="1942" actId="478"/>
          <ac:graphicFrameMkLst>
            <pc:docMk/>
            <pc:sldMk cId="3786873291" sldId="276"/>
            <ac:graphicFrameMk id="2" creationId="{FE96E72C-0DC9-44DD-A200-70427AE52EB2}"/>
          </ac:graphicFrameMkLst>
        </pc:graphicFrameChg>
        <pc:graphicFrameChg chg="add del mod modGraphic">
          <ac:chgData name="Bogdan Nichifor" userId="eb3bc0af0a21ae60" providerId="LiveId" clId="{1CECFE08-8793-4BE7-BE42-A8000DC1E21B}" dt="2022-02-28T14:13:37.717" v="1826" actId="478"/>
          <ac:graphicFrameMkLst>
            <pc:docMk/>
            <pc:sldMk cId="3786873291" sldId="276"/>
            <ac:graphicFrameMk id="4" creationId="{1C675751-53A0-4DE3-A33B-336488622829}"/>
          </ac:graphicFrameMkLst>
        </pc:graphicFrameChg>
        <pc:graphicFrameChg chg="add mod">
          <ac:chgData name="Bogdan Nichifor" userId="eb3bc0af0a21ae60" providerId="LiveId" clId="{1CECFE08-8793-4BE7-BE42-A8000DC1E21B}" dt="2022-02-28T15:29:25.603" v="1973"/>
          <ac:graphicFrameMkLst>
            <pc:docMk/>
            <pc:sldMk cId="3786873291" sldId="276"/>
            <ac:graphicFrameMk id="5" creationId="{6056EE08-7B4A-4FF0-876B-DA4FA3B49210}"/>
          </ac:graphicFrameMkLst>
        </pc:graphicFrameChg>
        <pc:graphicFrameChg chg="add mod">
          <ac:chgData name="Bogdan Nichifor" userId="eb3bc0af0a21ae60" providerId="LiveId" clId="{1CECFE08-8793-4BE7-BE42-A8000DC1E21B}" dt="2022-02-28T15:39:32.704" v="2039" actId="1076"/>
          <ac:graphicFrameMkLst>
            <pc:docMk/>
            <pc:sldMk cId="3786873291" sldId="276"/>
            <ac:graphicFrameMk id="6" creationId="{6056EE08-7B4A-4FF0-876B-DA4FA3B49210}"/>
          </ac:graphicFrameMkLst>
        </pc:graphicFrameChg>
      </pc:sldChg>
      <pc:sldChg chg="addSp delSp modSp new mod">
        <pc:chgData name="Bogdan Nichifor" userId="eb3bc0af0a21ae60" providerId="LiveId" clId="{1CECFE08-8793-4BE7-BE42-A8000DC1E21B}" dt="2022-03-03T08:27:07.752" v="4056" actId="1076"/>
        <pc:sldMkLst>
          <pc:docMk/>
          <pc:sldMk cId="4289402647" sldId="277"/>
        </pc:sldMkLst>
        <pc:spChg chg="del">
          <ac:chgData name="Bogdan Nichifor" userId="eb3bc0af0a21ae60" providerId="LiveId" clId="{1CECFE08-8793-4BE7-BE42-A8000DC1E21B}" dt="2022-02-28T15:42:22.983" v="2042" actId="478"/>
          <ac:spMkLst>
            <pc:docMk/>
            <pc:sldMk cId="4289402647" sldId="277"/>
            <ac:spMk id="2" creationId="{D9C11E61-4A6A-4B9A-ACED-CC3D540C005F}"/>
          </ac:spMkLst>
        </pc:spChg>
        <pc:spChg chg="del">
          <ac:chgData name="Bogdan Nichifor" userId="eb3bc0af0a21ae60" providerId="LiveId" clId="{1CECFE08-8793-4BE7-BE42-A8000DC1E21B}" dt="2022-02-28T15:42:19.597" v="2041" actId="478"/>
          <ac:spMkLst>
            <pc:docMk/>
            <pc:sldMk cId="4289402647" sldId="277"/>
            <ac:spMk id="3" creationId="{01907A0D-7643-4B64-88C9-09CF219CE59F}"/>
          </ac:spMkLst>
        </pc:spChg>
        <pc:spChg chg="add mod">
          <ac:chgData name="Bogdan Nichifor" userId="eb3bc0af0a21ae60" providerId="LiveId" clId="{1CECFE08-8793-4BE7-BE42-A8000DC1E21B}" dt="2022-03-03T08:26:56.487" v="4055" actId="20577"/>
          <ac:spMkLst>
            <pc:docMk/>
            <pc:sldMk cId="4289402647" sldId="277"/>
            <ac:spMk id="5" creationId="{E90F7A58-8169-4566-B504-AA4DF8C2F791}"/>
          </ac:spMkLst>
        </pc:spChg>
        <pc:picChg chg="add mod">
          <ac:chgData name="Bogdan Nichifor" userId="eb3bc0af0a21ae60" providerId="LiveId" clId="{1CECFE08-8793-4BE7-BE42-A8000DC1E21B}" dt="2022-02-28T15:42:59.015" v="2050"/>
          <ac:picMkLst>
            <pc:docMk/>
            <pc:sldMk cId="4289402647" sldId="277"/>
            <ac:picMk id="6" creationId="{346DD6D6-F008-4A93-8528-AFCFD936411E}"/>
          </ac:picMkLst>
        </pc:picChg>
        <pc:picChg chg="add mod modCrop">
          <ac:chgData name="Bogdan Nichifor" userId="eb3bc0af0a21ae60" providerId="LiveId" clId="{1CECFE08-8793-4BE7-BE42-A8000DC1E21B}" dt="2022-02-28T15:44:38.015" v="2061" actId="732"/>
          <ac:picMkLst>
            <pc:docMk/>
            <pc:sldMk cId="4289402647" sldId="277"/>
            <ac:picMk id="8" creationId="{102AA77C-3155-4C17-9825-B8E13E7A9854}"/>
          </ac:picMkLst>
        </pc:picChg>
        <pc:picChg chg="add mod">
          <ac:chgData name="Bogdan Nichifor" userId="eb3bc0af0a21ae60" providerId="LiveId" clId="{1CECFE08-8793-4BE7-BE42-A8000DC1E21B}" dt="2022-03-03T08:27:07.752" v="4056" actId="1076"/>
          <ac:picMkLst>
            <pc:docMk/>
            <pc:sldMk cId="4289402647" sldId="277"/>
            <ac:picMk id="10" creationId="{60D531D8-FF31-472E-9FB5-BB0BB7B549DE}"/>
          </ac:picMkLst>
        </pc:picChg>
      </pc:sldChg>
      <pc:sldChg chg="modSp add mod ord">
        <pc:chgData name="Bogdan Nichifor" userId="eb3bc0af0a21ae60" providerId="LiveId" clId="{1CECFE08-8793-4BE7-BE42-A8000DC1E21B}" dt="2022-03-01T07:04:27.147" v="2093" actId="20577"/>
        <pc:sldMkLst>
          <pc:docMk/>
          <pc:sldMk cId="1979074975" sldId="278"/>
        </pc:sldMkLst>
        <pc:spChg chg="mod">
          <ac:chgData name="Bogdan Nichifor" userId="eb3bc0af0a21ae60" providerId="LiveId" clId="{1CECFE08-8793-4BE7-BE42-A8000DC1E21B}" dt="2022-03-01T07:04:27.147" v="2093" actId="20577"/>
          <ac:spMkLst>
            <pc:docMk/>
            <pc:sldMk cId="1979074975" sldId="278"/>
            <ac:spMk id="5" creationId="{88B30ED5-9848-478B-87BD-2140CC8251E1}"/>
          </ac:spMkLst>
        </pc:spChg>
      </pc:sldChg>
      <pc:sldChg chg="addSp delSp modSp new mod">
        <pc:chgData name="Bogdan Nichifor" userId="eb3bc0af0a21ae60" providerId="LiveId" clId="{1CECFE08-8793-4BE7-BE42-A8000DC1E21B}" dt="2022-03-03T08:26:24.086" v="4051" actId="2711"/>
        <pc:sldMkLst>
          <pc:docMk/>
          <pc:sldMk cId="634058058" sldId="279"/>
        </pc:sldMkLst>
        <pc:spChg chg="del mod">
          <ac:chgData name="Bogdan Nichifor" userId="eb3bc0af0a21ae60" providerId="LiveId" clId="{1CECFE08-8793-4BE7-BE42-A8000DC1E21B}" dt="2022-03-01T07:04:43.594" v="2097" actId="478"/>
          <ac:spMkLst>
            <pc:docMk/>
            <pc:sldMk cId="634058058" sldId="279"/>
            <ac:spMk id="2" creationId="{4E6986EF-89A7-4932-B03A-45023CD7E4D9}"/>
          </ac:spMkLst>
        </pc:spChg>
        <pc:spChg chg="del">
          <ac:chgData name="Bogdan Nichifor" userId="eb3bc0af0a21ae60" providerId="LiveId" clId="{1CECFE08-8793-4BE7-BE42-A8000DC1E21B}" dt="2022-03-01T07:04:39.753" v="2095" actId="478"/>
          <ac:spMkLst>
            <pc:docMk/>
            <pc:sldMk cId="634058058" sldId="279"/>
            <ac:spMk id="3" creationId="{DFA2FD4C-312F-4AAD-A460-25371F330CA9}"/>
          </ac:spMkLst>
        </pc:spChg>
        <pc:spChg chg="add mod">
          <ac:chgData name="Bogdan Nichifor" userId="eb3bc0af0a21ae60" providerId="LiveId" clId="{1CECFE08-8793-4BE7-BE42-A8000DC1E21B}" dt="2022-03-03T08:26:24.086" v="4051" actId="2711"/>
          <ac:spMkLst>
            <pc:docMk/>
            <pc:sldMk cId="634058058" sldId="279"/>
            <ac:spMk id="9" creationId="{8AB21353-E097-43B8-B075-6D3DD6343273}"/>
          </ac:spMkLst>
        </pc:spChg>
        <pc:graphicFrameChg chg="add del mod modGraphic">
          <ac:chgData name="Bogdan Nichifor" userId="eb3bc0af0a21ae60" providerId="LiveId" clId="{1CECFE08-8793-4BE7-BE42-A8000DC1E21B}" dt="2022-03-01T07:14:31.147" v="2122" actId="478"/>
          <ac:graphicFrameMkLst>
            <pc:docMk/>
            <pc:sldMk cId="634058058" sldId="279"/>
            <ac:graphicFrameMk id="4" creationId="{91B45351-D4D5-411D-BC88-E30B464A14B1}"/>
          </ac:graphicFrameMkLst>
        </pc:graphicFrameChg>
        <pc:graphicFrameChg chg="add del mod">
          <ac:chgData name="Bogdan Nichifor" userId="eb3bc0af0a21ae60" providerId="LiveId" clId="{1CECFE08-8793-4BE7-BE42-A8000DC1E21B}" dt="2022-03-01T07:13:41.259" v="2116" actId="478"/>
          <ac:graphicFrameMkLst>
            <pc:docMk/>
            <pc:sldMk cId="634058058" sldId="279"/>
            <ac:graphicFrameMk id="7" creationId="{BA1134CB-E42C-47D2-9DEA-9568C1EC501E}"/>
          </ac:graphicFrameMkLst>
        </pc:graphicFrameChg>
        <pc:picChg chg="add mod">
          <ac:chgData name="Bogdan Nichifor" userId="eb3bc0af0a21ae60" providerId="LiveId" clId="{1CECFE08-8793-4BE7-BE42-A8000DC1E21B}" dt="2022-03-01T07:18:35.883" v="2188" actId="1076"/>
          <ac:picMkLst>
            <pc:docMk/>
            <pc:sldMk cId="634058058" sldId="279"/>
            <ac:picMk id="10" creationId="{800F59E5-8D98-489A-8DEB-F73B1809AC5F}"/>
          </ac:picMkLst>
        </pc:picChg>
        <pc:picChg chg="add del mod">
          <ac:chgData name="Bogdan Nichifor" userId="eb3bc0af0a21ae60" providerId="LiveId" clId="{1CECFE08-8793-4BE7-BE42-A8000DC1E21B}" dt="2022-03-01T07:18:22.888" v="2185" actId="478"/>
          <ac:picMkLst>
            <pc:docMk/>
            <pc:sldMk cId="634058058" sldId="279"/>
            <ac:picMk id="11" creationId="{00E09BB4-7798-4EDE-A500-EE133D06508C}"/>
          </ac:picMkLst>
        </pc:picChg>
        <pc:picChg chg="add mod modCrop">
          <ac:chgData name="Bogdan Nichifor" userId="eb3bc0af0a21ae60" providerId="LiveId" clId="{1CECFE08-8793-4BE7-BE42-A8000DC1E21B}" dt="2022-03-01T07:40:18.626" v="2357" actId="1076"/>
          <ac:picMkLst>
            <pc:docMk/>
            <pc:sldMk cId="634058058" sldId="279"/>
            <ac:picMk id="13" creationId="{61AB2F1B-3713-4C5A-9D4E-539F88B22263}"/>
          </ac:picMkLst>
        </pc:picChg>
      </pc:sldChg>
      <pc:sldChg chg="addSp delSp modSp new mod">
        <pc:chgData name="Bogdan Nichifor" userId="eb3bc0af0a21ae60" providerId="LiveId" clId="{1CECFE08-8793-4BE7-BE42-A8000DC1E21B}" dt="2022-03-01T07:32:16.315" v="2258"/>
        <pc:sldMkLst>
          <pc:docMk/>
          <pc:sldMk cId="1002147378" sldId="280"/>
        </pc:sldMkLst>
        <pc:spChg chg="del mod">
          <ac:chgData name="Bogdan Nichifor" userId="eb3bc0af0a21ae60" providerId="LiveId" clId="{1CECFE08-8793-4BE7-BE42-A8000DC1E21B}" dt="2022-03-01T07:23:45.903" v="2193" actId="478"/>
          <ac:spMkLst>
            <pc:docMk/>
            <pc:sldMk cId="1002147378" sldId="280"/>
            <ac:spMk id="2" creationId="{1E714699-B8F5-4D59-9757-440FEFBE6C74}"/>
          </ac:spMkLst>
        </pc:spChg>
        <pc:spChg chg="del">
          <ac:chgData name="Bogdan Nichifor" userId="eb3bc0af0a21ae60" providerId="LiveId" clId="{1CECFE08-8793-4BE7-BE42-A8000DC1E21B}" dt="2022-03-01T07:23:35.672" v="2191" actId="478"/>
          <ac:spMkLst>
            <pc:docMk/>
            <pc:sldMk cId="1002147378" sldId="280"/>
            <ac:spMk id="3" creationId="{CB506359-7F74-48A4-838B-733A7BC0B870}"/>
          </ac:spMkLst>
        </pc:spChg>
        <pc:spChg chg="add mod">
          <ac:chgData name="Bogdan Nichifor" userId="eb3bc0af0a21ae60" providerId="LiveId" clId="{1CECFE08-8793-4BE7-BE42-A8000DC1E21B}" dt="2022-03-01T07:31:19.326" v="2247"/>
          <ac:spMkLst>
            <pc:docMk/>
            <pc:sldMk cId="1002147378" sldId="280"/>
            <ac:spMk id="5" creationId="{CEAB68EA-5615-4527-A670-D38E21DBF745}"/>
          </ac:spMkLst>
        </pc:spChg>
        <pc:spChg chg="add mod">
          <ac:chgData name="Bogdan Nichifor" userId="eb3bc0af0a21ae60" providerId="LiveId" clId="{1CECFE08-8793-4BE7-BE42-A8000DC1E21B}" dt="2022-03-01T07:32:07.231" v="2257" actId="1076"/>
          <ac:spMkLst>
            <pc:docMk/>
            <pc:sldMk cId="1002147378" sldId="280"/>
            <ac:spMk id="7" creationId="{83F10153-ECEE-439D-AA5F-AE6FE3BFECFA}"/>
          </ac:spMkLst>
        </pc:spChg>
        <pc:graphicFrameChg chg="add mod">
          <ac:chgData name="Bogdan Nichifor" userId="eb3bc0af0a21ae60" providerId="LiveId" clId="{1CECFE08-8793-4BE7-BE42-A8000DC1E21B}" dt="2022-03-01T07:32:16.315" v="2258"/>
          <ac:graphicFrameMkLst>
            <pc:docMk/>
            <pc:sldMk cId="1002147378" sldId="280"/>
            <ac:graphicFrameMk id="4" creationId="{41E7031F-5702-4497-8D36-535B2C6DCD2C}"/>
          </ac:graphicFrameMkLst>
        </pc:graphicFrameChg>
      </pc:sldChg>
      <pc:sldChg chg="add">
        <pc:chgData name="Bogdan Nichifor" userId="eb3bc0af0a21ae60" providerId="LiveId" clId="{1CECFE08-8793-4BE7-BE42-A8000DC1E21B}" dt="2022-03-01T07:33:39.237" v="2259" actId="2890"/>
        <pc:sldMkLst>
          <pc:docMk/>
          <pc:sldMk cId="3433492482" sldId="281"/>
        </pc:sldMkLst>
      </pc:sldChg>
      <pc:sldChg chg="addSp delSp modSp new del mod">
        <pc:chgData name="Bogdan Nichifor" userId="eb3bc0af0a21ae60" providerId="LiveId" clId="{1CECFE08-8793-4BE7-BE42-A8000DC1E21B}" dt="2022-03-03T08:08:42.841" v="3933" actId="47"/>
        <pc:sldMkLst>
          <pc:docMk/>
          <pc:sldMk cId="250477394" sldId="282"/>
        </pc:sldMkLst>
        <pc:spChg chg="mod">
          <ac:chgData name="Bogdan Nichifor" userId="eb3bc0af0a21ae60" providerId="LiveId" clId="{1CECFE08-8793-4BE7-BE42-A8000DC1E21B}" dt="2022-03-02T08:53:03.858" v="3608"/>
          <ac:spMkLst>
            <pc:docMk/>
            <pc:sldMk cId="250477394" sldId="282"/>
            <ac:spMk id="2" creationId="{DBCFE125-D498-4530-90DE-83FDA87388F3}"/>
          </ac:spMkLst>
        </pc:spChg>
        <pc:spChg chg="add del mod">
          <ac:chgData name="Bogdan Nichifor" userId="eb3bc0af0a21ae60" providerId="LiveId" clId="{1CECFE08-8793-4BE7-BE42-A8000DC1E21B}" dt="2022-03-01T11:37:12.905" v="3550"/>
          <ac:spMkLst>
            <pc:docMk/>
            <pc:sldMk cId="250477394" sldId="282"/>
            <ac:spMk id="3" creationId="{1CF92E75-0BE5-424E-BAD8-DF4A8039FBD3}"/>
          </ac:spMkLst>
        </pc:spChg>
        <pc:spChg chg="add del mod">
          <ac:chgData name="Bogdan Nichifor" userId="eb3bc0af0a21ae60" providerId="LiveId" clId="{1CECFE08-8793-4BE7-BE42-A8000DC1E21B}" dt="2022-03-02T08:53:03.858" v="3608"/>
          <ac:spMkLst>
            <pc:docMk/>
            <pc:sldMk cId="250477394" sldId="282"/>
            <ac:spMk id="3" creationId="{6EF01798-9892-4811-8E08-79879CFD4E58}"/>
          </ac:spMkLst>
        </pc:spChg>
        <pc:spChg chg="add del mod">
          <ac:chgData name="Bogdan Nichifor" userId="eb3bc0af0a21ae60" providerId="LiveId" clId="{1CECFE08-8793-4BE7-BE42-A8000DC1E21B}" dt="2022-03-02T08:53:03.858" v="3608"/>
          <ac:spMkLst>
            <pc:docMk/>
            <pc:sldMk cId="250477394" sldId="282"/>
            <ac:spMk id="6" creationId="{EED2FFD5-0675-4167-9F27-DBAAD655DB18}"/>
          </ac:spMkLst>
        </pc:spChg>
        <pc:spChg chg="add mod">
          <ac:chgData name="Bogdan Nichifor" userId="eb3bc0af0a21ae60" providerId="LiveId" clId="{1CECFE08-8793-4BE7-BE42-A8000DC1E21B}" dt="2022-03-02T08:53:03.858" v="3608"/>
          <ac:spMkLst>
            <pc:docMk/>
            <pc:sldMk cId="250477394" sldId="282"/>
            <ac:spMk id="7" creationId="{4BA20452-6A1E-4B98-AD34-ADC64A64D589}"/>
          </ac:spMkLst>
        </pc:spChg>
        <pc:graphicFrameChg chg="add mod">
          <ac:chgData name="Bogdan Nichifor" userId="eb3bc0af0a21ae60" providerId="LiveId" clId="{1CECFE08-8793-4BE7-BE42-A8000DC1E21B}" dt="2022-03-01T10:14:36.727" v="2549"/>
          <ac:graphicFrameMkLst>
            <pc:docMk/>
            <pc:sldMk cId="250477394" sldId="282"/>
            <ac:graphicFrameMk id="4" creationId="{56FFC291-FEA3-4BA3-A66A-A59CB7C09184}"/>
          </ac:graphicFrameMkLst>
        </pc:graphicFrameChg>
        <pc:graphicFrameChg chg="add mod modGraphic">
          <ac:chgData name="Bogdan Nichifor" userId="eb3bc0af0a21ae60" providerId="LiveId" clId="{1CECFE08-8793-4BE7-BE42-A8000DC1E21B}" dt="2022-03-01T10:14:39.891" v="2550"/>
          <ac:graphicFrameMkLst>
            <pc:docMk/>
            <pc:sldMk cId="250477394" sldId="282"/>
            <ac:graphicFrameMk id="5" creationId="{80470FE0-9744-4E3D-8C82-AB89DDB3BD08}"/>
          </ac:graphicFrameMkLst>
        </pc:graphicFrameChg>
      </pc:sldChg>
      <pc:sldChg chg="addSp delSp modSp new mod">
        <pc:chgData name="Bogdan Nichifor" userId="eb3bc0af0a21ae60" providerId="LiveId" clId="{1CECFE08-8793-4BE7-BE42-A8000DC1E21B}" dt="2022-03-01T07:39:42.871" v="2356" actId="1076"/>
        <pc:sldMkLst>
          <pc:docMk/>
          <pc:sldMk cId="2011321411" sldId="283"/>
        </pc:sldMkLst>
        <pc:spChg chg="del">
          <ac:chgData name="Bogdan Nichifor" userId="eb3bc0af0a21ae60" providerId="LiveId" clId="{1CECFE08-8793-4BE7-BE42-A8000DC1E21B}" dt="2022-03-01T07:37:14.782" v="2334" actId="478"/>
          <ac:spMkLst>
            <pc:docMk/>
            <pc:sldMk cId="2011321411" sldId="283"/>
            <ac:spMk id="2" creationId="{DA302108-EC06-47CC-957C-7E201EBB2724}"/>
          </ac:spMkLst>
        </pc:spChg>
        <pc:spChg chg="del">
          <ac:chgData name="Bogdan Nichifor" userId="eb3bc0af0a21ae60" providerId="LiveId" clId="{1CECFE08-8793-4BE7-BE42-A8000DC1E21B}" dt="2022-03-01T07:37:11.511" v="2333" actId="478"/>
          <ac:spMkLst>
            <pc:docMk/>
            <pc:sldMk cId="2011321411" sldId="283"/>
            <ac:spMk id="3" creationId="{53AC7CCC-9E40-4D98-8BCA-A0E6A19BE188}"/>
          </ac:spMkLst>
        </pc:spChg>
        <pc:spChg chg="add mod">
          <ac:chgData name="Bogdan Nichifor" userId="eb3bc0af0a21ae60" providerId="LiveId" clId="{1CECFE08-8793-4BE7-BE42-A8000DC1E21B}" dt="2022-03-01T07:39:30.605" v="2354" actId="1076"/>
          <ac:spMkLst>
            <pc:docMk/>
            <pc:sldMk cId="2011321411" sldId="283"/>
            <ac:spMk id="5" creationId="{45CFB396-534C-4461-91DE-620AFE821EA9}"/>
          </ac:spMkLst>
        </pc:spChg>
        <pc:picChg chg="add mod modCrop">
          <ac:chgData name="Bogdan Nichifor" userId="eb3bc0af0a21ae60" providerId="LiveId" clId="{1CECFE08-8793-4BE7-BE42-A8000DC1E21B}" dt="2022-03-01T07:38:52.421" v="2349" actId="732"/>
          <ac:picMkLst>
            <pc:docMk/>
            <pc:sldMk cId="2011321411" sldId="283"/>
            <ac:picMk id="7" creationId="{92AFEBC2-78C3-456A-86E4-95D9984F0031}"/>
          </ac:picMkLst>
        </pc:picChg>
        <pc:picChg chg="add del mod">
          <ac:chgData name="Bogdan Nichifor" userId="eb3bc0af0a21ae60" providerId="LiveId" clId="{1CECFE08-8793-4BE7-BE42-A8000DC1E21B}" dt="2022-03-01T07:38:38.763" v="2348" actId="478"/>
          <ac:picMkLst>
            <pc:docMk/>
            <pc:sldMk cId="2011321411" sldId="283"/>
            <ac:picMk id="8" creationId="{69609BC3-98DA-455A-B8A4-A96C2DF1D6D4}"/>
          </ac:picMkLst>
        </pc:picChg>
        <pc:picChg chg="add mod">
          <ac:chgData name="Bogdan Nichifor" userId="eb3bc0af0a21ae60" providerId="LiveId" clId="{1CECFE08-8793-4BE7-BE42-A8000DC1E21B}" dt="2022-03-01T07:39:42.871" v="2356" actId="1076"/>
          <ac:picMkLst>
            <pc:docMk/>
            <pc:sldMk cId="2011321411" sldId="283"/>
            <ac:picMk id="9" creationId="{87106DB1-B716-48DD-99C8-11A5953D8EFB}"/>
          </ac:picMkLst>
        </pc:picChg>
      </pc:sldChg>
      <pc:sldChg chg="addSp delSp modSp new mod">
        <pc:chgData name="Bogdan Nichifor" userId="eb3bc0af0a21ae60" providerId="LiveId" clId="{1CECFE08-8793-4BE7-BE42-A8000DC1E21B}" dt="2022-03-01T07:55:48.293" v="2480" actId="1076"/>
        <pc:sldMkLst>
          <pc:docMk/>
          <pc:sldMk cId="2892883000" sldId="284"/>
        </pc:sldMkLst>
        <pc:spChg chg="del mod">
          <ac:chgData name="Bogdan Nichifor" userId="eb3bc0af0a21ae60" providerId="LiveId" clId="{1CECFE08-8793-4BE7-BE42-A8000DC1E21B}" dt="2022-03-01T07:49:37.967" v="2361" actId="478"/>
          <ac:spMkLst>
            <pc:docMk/>
            <pc:sldMk cId="2892883000" sldId="284"/>
            <ac:spMk id="2" creationId="{35A97C02-9571-4DA9-B31F-105688B996DD}"/>
          </ac:spMkLst>
        </pc:spChg>
        <pc:spChg chg="del">
          <ac:chgData name="Bogdan Nichifor" userId="eb3bc0af0a21ae60" providerId="LiveId" clId="{1CECFE08-8793-4BE7-BE42-A8000DC1E21B}" dt="2022-03-01T07:49:34.935" v="2359" actId="478"/>
          <ac:spMkLst>
            <pc:docMk/>
            <pc:sldMk cId="2892883000" sldId="284"/>
            <ac:spMk id="3" creationId="{56227968-82E4-423F-B583-57B77593929E}"/>
          </ac:spMkLst>
        </pc:spChg>
        <pc:spChg chg="add mod">
          <ac:chgData name="Bogdan Nichifor" userId="eb3bc0af0a21ae60" providerId="LiveId" clId="{1CECFE08-8793-4BE7-BE42-A8000DC1E21B}" dt="2022-03-01T07:55:17.424" v="2473" actId="1076"/>
          <ac:spMkLst>
            <pc:docMk/>
            <pc:sldMk cId="2892883000" sldId="284"/>
            <ac:spMk id="6" creationId="{226CA3C9-5639-437C-8976-3054D2F71979}"/>
          </ac:spMkLst>
        </pc:spChg>
        <pc:spChg chg="add mod">
          <ac:chgData name="Bogdan Nichifor" userId="eb3bc0af0a21ae60" providerId="LiveId" clId="{1CECFE08-8793-4BE7-BE42-A8000DC1E21B}" dt="2022-03-01T07:55:48.293" v="2480" actId="1076"/>
          <ac:spMkLst>
            <pc:docMk/>
            <pc:sldMk cId="2892883000" sldId="284"/>
            <ac:spMk id="8" creationId="{EBC0E989-11A2-4BDD-A3BE-E957AEDBE5FF}"/>
          </ac:spMkLst>
        </pc:spChg>
        <pc:graphicFrameChg chg="add mod modGraphic">
          <ac:chgData name="Bogdan Nichifor" userId="eb3bc0af0a21ae60" providerId="LiveId" clId="{1CECFE08-8793-4BE7-BE42-A8000DC1E21B}" dt="2022-03-01T07:55:07.447" v="2472" actId="1076"/>
          <ac:graphicFrameMkLst>
            <pc:docMk/>
            <pc:sldMk cId="2892883000" sldId="284"/>
            <ac:graphicFrameMk id="4" creationId="{A50ABB02-056F-4FCD-B1C1-70597D32F2B8}"/>
          </ac:graphicFrameMkLst>
        </pc:graphicFrameChg>
      </pc:sldChg>
      <pc:sldChg chg="addSp delSp modSp new mod">
        <pc:chgData name="Bogdan Nichifor" userId="eb3bc0af0a21ae60" providerId="LiveId" clId="{1CECFE08-8793-4BE7-BE42-A8000DC1E21B}" dt="2022-03-01T11:32:42.743" v="3497"/>
        <pc:sldMkLst>
          <pc:docMk/>
          <pc:sldMk cId="3930275934" sldId="285"/>
        </pc:sldMkLst>
        <pc:spChg chg="del mod">
          <ac:chgData name="Bogdan Nichifor" userId="eb3bc0af0a21ae60" providerId="LiveId" clId="{1CECFE08-8793-4BE7-BE42-A8000DC1E21B}" dt="2022-03-01T07:57:12.029" v="2484" actId="478"/>
          <ac:spMkLst>
            <pc:docMk/>
            <pc:sldMk cId="3930275934" sldId="285"/>
            <ac:spMk id="2" creationId="{505B64B1-B549-4166-85DA-78F5A55599D0}"/>
          </ac:spMkLst>
        </pc:spChg>
        <pc:spChg chg="del">
          <ac:chgData name="Bogdan Nichifor" userId="eb3bc0af0a21ae60" providerId="LiveId" clId="{1CECFE08-8793-4BE7-BE42-A8000DC1E21B}" dt="2022-03-01T07:57:08.559" v="2482" actId="478"/>
          <ac:spMkLst>
            <pc:docMk/>
            <pc:sldMk cId="3930275934" sldId="285"/>
            <ac:spMk id="3" creationId="{3D3BE958-718B-4CEE-8263-D85635C1747E}"/>
          </ac:spMkLst>
        </pc:spChg>
        <pc:spChg chg="add mod">
          <ac:chgData name="Bogdan Nichifor" userId="eb3bc0af0a21ae60" providerId="LiveId" clId="{1CECFE08-8793-4BE7-BE42-A8000DC1E21B}" dt="2022-03-01T10:11:49.383" v="2516" actId="1036"/>
          <ac:spMkLst>
            <pc:docMk/>
            <pc:sldMk cId="3930275934" sldId="285"/>
            <ac:spMk id="4" creationId="{D3D6FC5A-5DF4-4407-A0D8-85F1AC770360}"/>
          </ac:spMkLst>
        </pc:spChg>
        <pc:spChg chg="add mod">
          <ac:chgData name="Bogdan Nichifor" userId="eb3bc0af0a21ae60" providerId="LiveId" clId="{1CECFE08-8793-4BE7-BE42-A8000DC1E21B}" dt="2022-03-01T10:12:23.507" v="2518"/>
          <ac:spMkLst>
            <pc:docMk/>
            <pc:sldMk cId="3930275934" sldId="285"/>
            <ac:spMk id="5" creationId="{ADC1FDB6-7B96-4B77-A254-C559C4F57781}"/>
          </ac:spMkLst>
        </pc:spChg>
        <pc:graphicFrameChg chg="add mod">
          <ac:chgData name="Bogdan Nichifor" userId="eb3bc0af0a21ae60" providerId="LiveId" clId="{1CECFE08-8793-4BE7-BE42-A8000DC1E21B}" dt="2022-03-01T11:32:42.743" v="3497"/>
          <ac:graphicFrameMkLst>
            <pc:docMk/>
            <pc:sldMk cId="3930275934" sldId="285"/>
            <ac:graphicFrameMk id="2" creationId="{98CD09EB-182B-44A4-ABCF-80F3EBB42893}"/>
          </ac:graphicFrameMkLst>
        </pc:graphicFrameChg>
      </pc:sldChg>
      <pc:sldChg chg="modSp add mod ord">
        <pc:chgData name="Bogdan Nichifor" userId="eb3bc0af0a21ae60" providerId="LiveId" clId="{1CECFE08-8793-4BE7-BE42-A8000DC1E21B}" dt="2022-03-01T10:13:49.453" v="2545" actId="20577"/>
        <pc:sldMkLst>
          <pc:docMk/>
          <pc:sldMk cId="1775091268" sldId="286"/>
        </pc:sldMkLst>
        <pc:spChg chg="mod">
          <ac:chgData name="Bogdan Nichifor" userId="eb3bc0af0a21ae60" providerId="LiveId" clId="{1CECFE08-8793-4BE7-BE42-A8000DC1E21B}" dt="2022-03-01T10:13:49.453" v="2545" actId="20577"/>
          <ac:spMkLst>
            <pc:docMk/>
            <pc:sldMk cId="1775091268" sldId="286"/>
            <ac:spMk id="2" creationId="{798C1C5E-EFC4-43BA-8C2E-DC8898E58B85}"/>
          </ac:spMkLst>
        </pc:spChg>
      </pc:sldChg>
      <pc:sldChg chg="addSp delSp modSp new mod delAnim modAnim">
        <pc:chgData name="Bogdan Nichifor" userId="eb3bc0af0a21ae60" providerId="LiveId" clId="{1CECFE08-8793-4BE7-BE42-A8000DC1E21B}" dt="2022-03-01T10:51:04.049" v="3054" actId="1076"/>
        <pc:sldMkLst>
          <pc:docMk/>
          <pc:sldMk cId="2865926081" sldId="287"/>
        </pc:sldMkLst>
        <pc:spChg chg="del mod">
          <ac:chgData name="Bogdan Nichifor" userId="eb3bc0af0a21ae60" providerId="LiveId" clId="{1CECFE08-8793-4BE7-BE42-A8000DC1E21B}" dt="2022-03-01T10:17:37.791" v="2560" actId="478"/>
          <ac:spMkLst>
            <pc:docMk/>
            <pc:sldMk cId="2865926081" sldId="287"/>
            <ac:spMk id="2" creationId="{BDB7F83C-BC1E-45CB-B54E-2DECB400332E}"/>
          </ac:spMkLst>
        </pc:spChg>
        <pc:spChg chg="del">
          <ac:chgData name="Bogdan Nichifor" userId="eb3bc0af0a21ae60" providerId="LiveId" clId="{1CECFE08-8793-4BE7-BE42-A8000DC1E21B}" dt="2022-03-01T10:17:12.629" v="2552" actId="478"/>
          <ac:spMkLst>
            <pc:docMk/>
            <pc:sldMk cId="2865926081" sldId="287"/>
            <ac:spMk id="3" creationId="{63A10EB3-CAC4-4623-8CE6-2B0199821930}"/>
          </ac:spMkLst>
        </pc:spChg>
        <pc:spChg chg="add del mod">
          <ac:chgData name="Bogdan Nichifor" userId="eb3bc0af0a21ae60" providerId="LiveId" clId="{1CECFE08-8793-4BE7-BE42-A8000DC1E21B}" dt="2022-03-01T10:32:19.113" v="2892" actId="478"/>
          <ac:spMkLst>
            <pc:docMk/>
            <pc:sldMk cId="2865926081" sldId="287"/>
            <ac:spMk id="4" creationId="{926FD012-9114-4E3E-9547-94F9086DDD4F}"/>
          </ac:spMkLst>
        </pc:spChg>
        <pc:spChg chg="add mod">
          <ac:chgData name="Bogdan Nichifor" userId="eb3bc0af0a21ae60" providerId="LiveId" clId="{1CECFE08-8793-4BE7-BE42-A8000DC1E21B}" dt="2022-03-01T10:45:46.727" v="3036" actId="3626"/>
          <ac:spMkLst>
            <pc:docMk/>
            <pc:sldMk cId="2865926081" sldId="287"/>
            <ac:spMk id="11" creationId="{E9ABFDB3-3ECD-403D-BF21-F1F646E84341}"/>
          </ac:spMkLst>
        </pc:spChg>
        <pc:spChg chg="add del mod">
          <ac:chgData name="Bogdan Nichifor" userId="eb3bc0af0a21ae60" providerId="LiveId" clId="{1CECFE08-8793-4BE7-BE42-A8000DC1E21B}" dt="2022-03-01T10:27:34.208" v="2637" actId="478"/>
          <ac:spMkLst>
            <pc:docMk/>
            <pc:sldMk cId="2865926081" sldId="287"/>
            <ac:spMk id="13" creationId="{1F323D2F-47AA-4F84-B25D-A950E4EC4E20}"/>
          </ac:spMkLst>
        </pc:spChg>
        <pc:graphicFrameChg chg="add del mod modGraphic">
          <ac:chgData name="Bogdan Nichifor" userId="eb3bc0af0a21ae60" providerId="LiveId" clId="{1CECFE08-8793-4BE7-BE42-A8000DC1E21B}" dt="2022-03-01T10:41:57.254" v="3028" actId="478"/>
          <ac:graphicFrameMkLst>
            <pc:docMk/>
            <pc:sldMk cId="2865926081" sldId="287"/>
            <ac:graphicFrameMk id="3" creationId="{1AC12F8B-6F52-4B91-90CD-7C1ACF8FE421}"/>
          </ac:graphicFrameMkLst>
        </pc:graphicFrameChg>
        <pc:graphicFrameChg chg="add del mod modGraphic">
          <ac:chgData name="Bogdan Nichifor" userId="eb3bc0af0a21ae60" providerId="LiveId" clId="{1CECFE08-8793-4BE7-BE42-A8000DC1E21B}" dt="2022-03-01T10:44:04.097" v="3032" actId="478"/>
          <ac:graphicFrameMkLst>
            <pc:docMk/>
            <pc:sldMk cId="2865926081" sldId="287"/>
            <ac:graphicFrameMk id="6" creationId="{5802336B-DD0A-4B79-8268-55D7520C1F46}"/>
          </ac:graphicFrameMkLst>
        </pc:graphicFrameChg>
        <pc:graphicFrameChg chg="add del modGraphic">
          <ac:chgData name="Bogdan Nichifor" userId="eb3bc0af0a21ae60" providerId="LiveId" clId="{1CECFE08-8793-4BE7-BE42-A8000DC1E21B}" dt="2022-03-01T10:50:10.436" v="3049" actId="478"/>
          <ac:graphicFrameMkLst>
            <pc:docMk/>
            <pc:sldMk cId="2865926081" sldId="287"/>
            <ac:graphicFrameMk id="8" creationId="{FD62C9A0-1296-4127-8201-033CEE5482F1}"/>
          </ac:graphicFrameMkLst>
        </pc:graphicFrameChg>
        <pc:graphicFrameChg chg="add del mod modGraphic">
          <ac:chgData name="Bogdan Nichifor" userId="eb3bc0af0a21ae60" providerId="LiveId" clId="{1CECFE08-8793-4BE7-BE42-A8000DC1E21B}" dt="2022-03-01T10:50:07.540" v="3048" actId="478"/>
          <ac:graphicFrameMkLst>
            <pc:docMk/>
            <pc:sldMk cId="2865926081" sldId="287"/>
            <ac:graphicFrameMk id="12" creationId="{97D28944-37DA-446D-81D6-D42CCB81361A}"/>
          </ac:graphicFrameMkLst>
        </pc:graphicFrameChg>
        <pc:graphicFrameChg chg="add mod modGraphic">
          <ac:chgData name="Bogdan Nichifor" userId="eb3bc0af0a21ae60" providerId="LiveId" clId="{1CECFE08-8793-4BE7-BE42-A8000DC1E21B}" dt="2022-03-01T10:50:27.538" v="3051" actId="1076"/>
          <ac:graphicFrameMkLst>
            <pc:docMk/>
            <pc:sldMk cId="2865926081" sldId="287"/>
            <ac:graphicFrameMk id="15" creationId="{82BC8C2C-64E2-4CF5-BE40-CDFCE08FDD45}"/>
          </ac:graphicFrameMkLst>
        </pc:graphicFrameChg>
        <pc:graphicFrameChg chg="add modGraphic">
          <ac:chgData name="Bogdan Nichifor" userId="eb3bc0af0a21ae60" providerId="LiveId" clId="{1CECFE08-8793-4BE7-BE42-A8000DC1E21B}" dt="2022-03-01T10:50:44.174" v="3052" actId="27310"/>
          <ac:graphicFrameMkLst>
            <pc:docMk/>
            <pc:sldMk cId="2865926081" sldId="287"/>
            <ac:graphicFrameMk id="17" creationId="{083FECEC-4876-4994-AA80-6A3B02AA4BB9}"/>
          </ac:graphicFrameMkLst>
        </pc:graphicFrameChg>
        <pc:graphicFrameChg chg="add mod modGraphic">
          <ac:chgData name="Bogdan Nichifor" userId="eb3bc0af0a21ae60" providerId="LiveId" clId="{1CECFE08-8793-4BE7-BE42-A8000DC1E21B}" dt="2022-03-01T10:51:04.049" v="3054" actId="1076"/>
          <ac:graphicFrameMkLst>
            <pc:docMk/>
            <pc:sldMk cId="2865926081" sldId="287"/>
            <ac:graphicFrameMk id="19" creationId="{4BE16482-7555-4F4C-ABF5-3FC51DB06591}"/>
          </ac:graphicFrameMkLst>
        </pc:graphicFrameChg>
        <pc:picChg chg="add del mod">
          <ac:chgData name="Bogdan Nichifor" userId="eb3bc0af0a21ae60" providerId="LiveId" clId="{1CECFE08-8793-4BE7-BE42-A8000DC1E21B}" dt="2022-03-01T10:19:51.352" v="2576" actId="478"/>
          <ac:picMkLst>
            <pc:docMk/>
            <pc:sldMk cId="2865926081" sldId="287"/>
            <ac:picMk id="6" creationId="{26CBFC92-6829-4A72-9D00-CCC6B049F1C6}"/>
          </ac:picMkLst>
        </pc:picChg>
        <pc:picChg chg="add del mod">
          <ac:chgData name="Bogdan Nichifor" userId="eb3bc0af0a21ae60" providerId="LiveId" clId="{1CECFE08-8793-4BE7-BE42-A8000DC1E21B}" dt="2022-03-01T10:21:03.402" v="2580" actId="478"/>
          <ac:picMkLst>
            <pc:docMk/>
            <pc:sldMk cId="2865926081" sldId="287"/>
            <ac:picMk id="8" creationId="{02ACDF58-3459-49B9-9EDC-1FC7690F0785}"/>
          </ac:picMkLst>
        </pc:picChg>
        <pc:picChg chg="add mod">
          <ac:chgData name="Bogdan Nichifor" userId="eb3bc0af0a21ae60" providerId="LiveId" clId="{1CECFE08-8793-4BE7-BE42-A8000DC1E21B}" dt="2022-03-01T10:33:58.286" v="2961" actId="14100"/>
          <ac:picMkLst>
            <pc:docMk/>
            <pc:sldMk cId="2865926081" sldId="287"/>
            <ac:picMk id="10" creationId="{1E508EF1-FD2E-4CDB-8494-15213818BB82}"/>
          </ac:picMkLst>
        </pc:picChg>
      </pc:sldChg>
      <pc:sldChg chg="addSp delSp modSp new del mod">
        <pc:chgData name="Bogdan Nichifor" userId="eb3bc0af0a21ae60" providerId="LiveId" clId="{1CECFE08-8793-4BE7-BE42-A8000DC1E21B}" dt="2022-03-01T10:14:34.061" v="2548" actId="2696"/>
        <pc:sldMkLst>
          <pc:docMk/>
          <pc:sldMk cId="3443700270" sldId="287"/>
        </pc:sldMkLst>
        <pc:graphicFrameChg chg="add del modGraphic">
          <ac:chgData name="Bogdan Nichifor" userId="eb3bc0af0a21ae60" providerId="LiveId" clId="{1CECFE08-8793-4BE7-BE42-A8000DC1E21B}" dt="2022-03-01T10:14:29.023" v="2547" actId="21"/>
          <ac:graphicFrameMkLst>
            <pc:docMk/>
            <pc:sldMk cId="3443700270" sldId="287"/>
            <ac:graphicFrameMk id="5" creationId="{2691DC11-4201-4B7B-9381-1AD420178404}"/>
          </ac:graphicFrameMkLst>
        </pc:graphicFrameChg>
      </pc:sldChg>
      <pc:sldChg chg="addSp delSp modSp new mod">
        <pc:chgData name="Bogdan Nichifor" userId="eb3bc0af0a21ae60" providerId="LiveId" clId="{1CECFE08-8793-4BE7-BE42-A8000DC1E21B}" dt="2022-03-03T08:25:41.369" v="4050" actId="1076"/>
        <pc:sldMkLst>
          <pc:docMk/>
          <pc:sldMk cId="1952898399" sldId="288"/>
        </pc:sldMkLst>
        <pc:spChg chg="del">
          <ac:chgData name="Bogdan Nichifor" userId="eb3bc0af0a21ae60" providerId="LiveId" clId="{1CECFE08-8793-4BE7-BE42-A8000DC1E21B}" dt="2022-03-01T10:36:26.630" v="2978" actId="478"/>
          <ac:spMkLst>
            <pc:docMk/>
            <pc:sldMk cId="1952898399" sldId="288"/>
            <ac:spMk id="2" creationId="{9716EC9A-75D6-4AFE-8457-749670854D6B}"/>
          </ac:spMkLst>
        </pc:spChg>
        <pc:spChg chg="del">
          <ac:chgData name="Bogdan Nichifor" userId="eb3bc0af0a21ae60" providerId="LiveId" clId="{1CECFE08-8793-4BE7-BE42-A8000DC1E21B}" dt="2022-03-01T10:36:23.536" v="2977" actId="478"/>
          <ac:spMkLst>
            <pc:docMk/>
            <pc:sldMk cId="1952898399" sldId="288"/>
            <ac:spMk id="3" creationId="{DD918D11-EAA6-4072-B8E4-1DA8296031EC}"/>
          </ac:spMkLst>
        </pc:spChg>
        <pc:spChg chg="add del mod">
          <ac:chgData name="Bogdan Nichifor" userId="eb3bc0af0a21ae60" providerId="LiveId" clId="{1CECFE08-8793-4BE7-BE42-A8000DC1E21B}" dt="2022-03-01T10:37:37.868" v="3006" actId="21"/>
          <ac:spMkLst>
            <pc:docMk/>
            <pc:sldMk cId="1952898399" sldId="288"/>
            <ac:spMk id="5" creationId="{81EF483A-A9FF-4791-B2C0-AAD25917E500}"/>
          </ac:spMkLst>
        </pc:spChg>
        <pc:spChg chg="add mod">
          <ac:chgData name="Bogdan Nichifor" userId="eb3bc0af0a21ae60" providerId="LiveId" clId="{1CECFE08-8793-4BE7-BE42-A8000DC1E21B}" dt="2022-03-01T11:22:45.255" v="3307"/>
          <ac:spMkLst>
            <pc:docMk/>
            <pc:sldMk cId="1952898399" sldId="288"/>
            <ac:spMk id="6" creationId="{F15917CA-2973-4B2E-ACAA-6F7A6C1B4AEB}"/>
          </ac:spMkLst>
        </pc:spChg>
        <pc:spChg chg="add mod ord">
          <ac:chgData name="Bogdan Nichifor" userId="eb3bc0af0a21ae60" providerId="LiveId" clId="{1CECFE08-8793-4BE7-BE42-A8000DC1E21B}" dt="2022-03-03T08:25:36.967" v="4049" actId="166"/>
          <ac:spMkLst>
            <pc:docMk/>
            <pc:sldMk cId="1952898399" sldId="288"/>
            <ac:spMk id="8" creationId="{5B80B46B-FEAF-4782-B56D-6BB8E9AD3880}"/>
          </ac:spMkLst>
        </pc:spChg>
        <pc:spChg chg="add mod">
          <ac:chgData name="Bogdan Nichifor" userId="eb3bc0af0a21ae60" providerId="LiveId" clId="{1CECFE08-8793-4BE7-BE42-A8000DC1E21B}" dt="2022-03-01T11:36:51.979" v="3549" actId="164"/>
          <ac:spMkLst>
            <pc:docMk/>
            <pc:sldMk cId="1952898399" sldId="288"/>
            <ac:spMk id="9" creationId="{E9B50CCC-B3AC-411C-BE8E-E60D1EC6C086}"/>
          </ac:spMkLst>
        </pc:spChg>
        <pc:spChg chg="mod">
          <ac:chgData name="Bogdan Nichifor" userId="eb3bc0af0a21ae60" providerId="LiveId" clId="{1CECFE08-8793-4BE7-BE42-A8000DC1E21B}" dt="2022-03-03T08:24:51.343" v="4042"/>
          <ac:spMkLst>
            <pc:docMk/>
            <pc:sldMk cId="1952898399" sldId="288"/>
            <ac:spMk id="12" creationId="{3772DB59-3129-4B82-ACA0-3CA6E60C6DC1}"/>
          </ac:spMkLst>
        </pc:spChg>
        <pc:spChg chg="mod">
          <ac:chgData name="Bogdan Nichifor" userId="eb3bc0af0a21ae60" providerId="LiveId" clId="{1CECFE08-8793-4BE7-BE42-A8000DC1E21B}" dt="2022-03-03T08:25:26.749" v="4047"/>
          <ac:spMkLst>
            <pc:docMk/>
            <pc:sldMk cId="1952898399" sldId="288"/>
            <ac:spMk id="15" creationId="{7C3EAED2-F24B-455B-978D-31821BF06698}"/>
          </ac:spMkLst>
        </pc:spChg>
        <pc:grpChg chg="add del mod ord">
          <ac:chgData name="Bogdan Nichifor" userId="eb3bc0af0a21ae60" providerId="LiveId" clId="{1CECFE08-8793-4BE7-BE42-A8000DC1E21B}" dt="2022-03-03T08:24:13.714" v="4038" actId="478"/>
          <ac:grpSpMkLst>
            <pc:docMk/>
            <pc:sldMk cId="1952898399" sldId="288"/>
            <ac:grpSpMk id="2" creationId="{8C3DA60D-599B-47BB-BF53-2D12CA7DE8A3}"/>
          </ac:grpSpMkLst>
        </pc:grpChg>
        <pc:grpChg chg="add del mod">
          <ac:chgData name="Bogdan Nichifor" userId="eb3bc0af0a21ae60" providerId="LiveId" clId="{1CECFE08-8793-4BE7-BE42-A8000DC1E21B}" dt="2022-03-03T08:25:23.722" v="4046" actId="478"/>
          <ac:grpSpMkLst>
            <pc:docMk/>
            <pc:sldMk cId="1952898399" sldId="288"/>
            <ac:grpSpMk id="10" creationId="{ECD37A4D-5AE6-48BF-965A-74D41F089F50}"/>
          </ac:grpSpMkLst>
        </pc:grpChg>
        <pc:grpChg chg="add mod">
          <ac:chgData name="Bogdan Nichifor" userId="eb3bc0af0a21ae60" providerId="LiveId" clId="{1CECFE08-8793-4BE7-BE42-A8000DC1E21B}" dt="2022-03-03T08:25:41.369" v="4050" actId="1076"/>
          <ac:grpSpMkLst>
            <pc:docMk/>
            <pc:sldMk cId="1952898399" sldId="288"/>
            <ac:grpSpMk id="13" creationId="{B6BD8CBE-2820-4979-BCB5-4EF96E6F44A8}"/>
          </ac:grpSpMkLst>
        </pc:grpChg>
        <pc:picChg chg="add mod">
          <ac:chgData name="Bogdan Nichifor" userId="eb3bc0af0a21ae60" providerId="LiveId" clId="{1CECFE08-8793-4BE7-BE42-A8000DC1E21B}" dt="2022-03-01T11:36:51.979" v="3549" actId="164"/>
          <ac:picMkLst>
            <pc:docMk/>
            <pc:sldMk cId="1952898399" sldId="288"/>
            <ac:picMk id="7" creationId="{C741CC7F-1D30-470F-B126-12E83B462306}"/>
          </ac:picMkLst>
        </pc:picChg>
        <pc:picChg chg="mod">
          <ac:chgData name="Bogdan Nichifor" userId="eb3bc0af0a21ae60" providerId="LiveId" clId="{1CECFE08-8793-4BE7-BE42-A8000DC1E21B}" dt="2022-03-03T08:24:51.343" v="4042"/>
          <ac:picMkLst>
            <pc:docMk/>
            <pc:sldMk cId="1952898399" sldId="288"/>
            <ac:picMk id="11" creationId="{91199124-9C12-4CCE-83FD-FAFC62877EC8}"/>
          </ac:picMkLst>
        </pc:picChg>
        <pc:picChg chg="mod">
          <ac:chgData name="Bogdan Nichifor" userId="eb3bc0af0a21ae60" providerId="LiveId" clId="{1CECFE08-8793-4BE7-BE42-A8000DC1E21B}" dt="2022-03-03T08:25:26.749" v="4047"/>
          <ac:picMkLst>
            <pc:docMk/>
            <pc:sldMk cId="1952898399" sldId="288"/>
            <ac:picMk id="14" creationId="{C25CF4F0-E1CB-4D4E-BE82-29744EBE49A4}"/>
          </ac:picMkLst>
        </pc:picChg>
      </pc:sldChg>
      <pc:sldChg chg="addSp delSp modSp new mod setBg setClrOvrMap">
        <pc:chgData name="Bogdan Nichifor" userId="eb3bc0af0a21ae60" providerId="LiveId" clId="{1CECFE08-8793-4BE7-BE42-A8000DC1E21B}" dt="2022-03-03T08:24:43.070" v="4041" actId="1076"/>
        <pc:sldMkLst>
          <pc:docMk/>
          <pc:sldMk cId="3036240319" sldId="289"/>
        </pc:sldMkLst>
        <pc:spChg chg="del">
          <ac:chgData name="Bogdan Nichifor" userId="eb3bc0af0a21ae60" providerId="LiveId" clId="{1CECFE08-8793-4BE7-BE42-A8000DC1E21B}" dt="2022-03-01T10:37:46.030" v="3008" actId="478"/>
          <ac:spMkLst>
            <pc:docMk/>
            <pc:sldMk cId="3036240319" sldId="289"/>
            <ac:spMk id="2" creationId="{998FD50C-128E-41D6-80A7-0AD26F6C70A0}"/>
          </ac:spMkLst>
        </pc:spChg>
        <pc:spChg chg="del">
          <ac:chgData name="Bogdan Nichifor" userId="eb3bc0af0a21ae60" providerId="LiveId" clId="{1CECFE08-8793-4BE7-BE42-A8000DC1E21B}" dt="2022-03-01T10:37:43.278" v="3007" actId="478"/>
          <ac:spMkLst>
            <pc:docMk/>
            <pc:sldMk cId="3036240319" sldId="289"/>
            <ac:spMk id="3" creationId="{88829628-6D64-44F3-924A-562C2E05A412}"/>
          </ac:spMkLst>
        </pc:spChg>
        <pc:spChg chg="add mod ord">
          <ac:chgData name="Bogdan Nichifor" userId="eb3bc0af0a21ae60" providerId="LiveId" clId="{1CECFE08-8793-4BE7-BE42-A8000DC1E21B}" dt="2022-03-03T08:24:35.972" v="4040" actId="166"/>
          <ac:spMkLst>
            <pc:docMk/>
            <pc:sldMk cId="3036240319" sldId="289"/>
            <ac:spMk id="4" creationId="{9442A582-E5C0-409E-B844-A48A7F1C75B8}"/>
          </ac:spMkLst>
        </pc:spChg>
        <pc:spChg chg="add del">
          <ac:chgData name="Bogdan Nichifor" userId="eb3bc0af0a21ae60" providerId="LiveId" clId="{1CECFE08-8793-4BE7-BE42-A8000DC1E21B}" dt="2022-03-01T10:56:18.644" v="3132" actId="22"/>
          <ac:spMkLst>
            <pc:docMk/>
            <pc:sldMk cId="3036240319" sldId="289"/>
            <ac:spMk id="11" creationId="{7A670E02-A006-4B77-A31E-143EDFA0B34A}"/>
          </ac:spMkLst>
        </pc:spChg>
        <pc:spChg chg="add">
          <ac:chgData name="Bogdan Nichifor" userId="eb3bc0af0a21ae60" providerId="LiveId" clId="{1CECFE08-8793-4BE7-BE42-A8000DC1E21B}" dt="2022-03-01T10:54:16.783" v="3061" actId="26606"/>
          <ac:spMkLst>
            <pc:docMk/>
            <pc:sldMk cId="3036240319" sldId="289"/>
            <ac:spMk id="13" creationId="{9228552E-C8B1-4A80-8448-0787CE0FC704}"/>
          </ac:spMkLst>
        </pc:spChg>
        <pc:spChg chg="add del mod topLvl">
          <ac:chgData name="Bogdan Nichifor" userId="eb3bc0af0a21ae60" providerId="LiveId" clId="{1CECFE08-8793-4BE7-BE42-A8000DC1E21B}" dt="2022-03-03T08:24:31.145" v="4039" actId="1076"/>
          <ac:spMkLst>
            <pc:docMk/>
            <pc:sldMk cId="3036240319" sldId="289"/>
            <ac:spMk id="14" creationId="{0635E7BC-9771-48D4-A2F3-1772CB9E3284}"/>
          </ac:spMkLst>
        </pc:spChg>
        <pc:grpChg chg="add del mod">
          <ac:chgData name="Bogdan Nichifor" userId="eb3bc0af0a21ae60" providerId="LiveId" clId="{1CECFE08-8793-4BE7-BE42-A8000DC1E21B}" dt="2022-03-03T08:24:43.070" v="4041" actId="1076"/>
          <ac:grpSpMkLst>
            <pc:docMk/>
            <pc:sldMk cId="3036240319" sldId="289"/>
            <ac:grpSpMk id="2" creationId="{96D804D6-AA13-4891-A55D-302547E776DD}"/>
          </ac:grpSpMkLst>
        </pc:grpChg>
        <pc:picChg chg="add del mod">
          <ac:chgData name="Bogdan Nichifor" userId="eb3bc0af0a21ae60" providerId="LiveId" clId="{1CECFE08-8793-4BE7-BE42-A8000DC1E21B}" dt="2022-03-01T10:53:31.511" v="3058" actId="478"/>
          <ac:picMkLst>
            <pc:docMk/>
            <pc:sldMk cId="3036240319" sldId="289"/>
            <ac:picMk id="6" creationId="{5F8659E1-92C2-41A4-9742-B29410178461}"/>
          </ac:picMkLst>
        </pc:picChg>
        <pc:picChg chg="add del mod topLvl">
          <ac:chgData name="Bogdan Nichifor" userId="eb3bc0af0a21ae60" providerId="LiveId" clId="{1CECFE08-8793-4BE7-BE42-A8000DC1E21B}" dt="2022-03-03T08:24:31.145" v="4039" actId="1076"/>
          <ac:picMkLst>
            <pc:docMk/>
            <pc:sldMk cId="3036240319" sldId="289"/>
            <ac:picMk id="8" creationId="{5070ACD4-0310-4D51-8173-0297A234F4D9}"/>
          </ac:picMkLst>
        </pc:picChg>
      </pc:sldChg>
      <pc:sldChg chg="addSp delSp modSp new mod">
        <pc:chgData name="Bogdan Nichifor" userId="eb3bc0af0a21ae60" providerId="LiveId" clId="{1CECFE08-8793-4BE7-BE42-A8000DC1E21B}" dt="2022-03-01T11:36:09.018" v="3547" actId="164"/>
        <pc:sldMkLst>
          <pc:docMk/>
          <pc:sldMk cId="1066005662" sldId="290"/>
        </pc:sldMkLst>
        <pc:spChg chg="del">
          <ac:chgData name="Bogdan Nichifor" userId="eb3bc0af0a21ae60" providerId="LiveId" clId="{1CECFE08-8793-4BE7-BE42-A8000DC1E21B}" dt="2022-03-01T11:23:12.656" v="3311" actId="478"/>
          <ac:spMkLst>
            <pc:docMk/>
            <pc:sldMk cId="1066005662" sldId="290"/>
            <ac:spMk id="2" creationId="{6CF9DF92-00B2-4B48-876E-86278C3EFAC7}"/>
          </ac:spMkLst>
        </pc:spChg>
        <pc:spChg chg="del">
          <ac:chgData name="Bogdan Nichifor" userId="eb3bc0af0a21ae60" providerId="LiveId" clId="{1CECFE08-8793-4BE7-BE42-A8000DC1E21B}" dt="2022-03-01T11:23:08.505" v="3310" actId="478"/>
          <ac:spMkLst>
            <pc:docMk/>
            <pc:sldMk cId="1066005662" sldId="290"/>
            <ac:spMk id="3" creationId="{4B7814A3-62C6-4949-8DEF-B933B8990782}"/>
          </ac:spMkLst>
        </pc:spChg>
        <pc:spChg chg="add mod">
          <ac:chgData name="Bogdan Nichifor" userId="eb3bc0af0a21ae60" providerId="LiveId" clId="{1CECFE08-8793-4BE7-BE42-A8000DC1E21B}" dt="2022-03-01T11:23:13.832" v="3312"/>
          <ac:spMkLst>
            <pc:docMk/>
            <pc:sldMk cId="1066005662" sldId="290"/>
            <ac:spMk id="4" creationId="{80C9CFF9-5F8D-40E7-8146-7105E4D01B0A}"/>
          </ac:spMkLst>
        </pc:spChg>
        <pc:spChg chg="add mod ord">
          <ac:chgData name="Bogdan Nichifor" userId="eb3bc0af0a21ae60" providerId="LiveId" clId="{1CECFE08-8793-4BE7-BE42-A8000DC1E21B}" dt="2022-03-01T11:35:56.882" v="3546" actId="20577"/>
          <ac:spMkLst>
            <pc:docMk/>
            <pc:sldMk cId="1066005662" sldId="290"/>
            <ac:spMk id="6" creationId="{EBC89539-A3E7-4D1E-94B5-C6CB95CACC8D}"/>
          </ac:spMkLst>
        </pc:spChg>
        <pc:spChg chg="add mod">
          <ac:chgData name="Bogdan Nichifor" userId="eb3bc0af0a21ae60" providerId="LiveId" clId="{1CECFE08-8793-4BE7-BE42-A8000DC1E21B}" dt="2022-03-01T11:36:09.018" v="3547" actId="164"/>
          <ac:spMkLst>
            <pc:docMk/>
            <pc:sldMk cId="1066005662" sldId="290"/>
            <ac:spMk id="7" creationId="{1EC5AF7A-5FAF-45CD-BD4C-6A93344AA215}"/>
          </ac:spMkLst>
        </pc:spChg>
        <pc:spChg chg="add mod">
          <ac:chgData name="Bogdan Nichifor" userId="eb3bc0af0a21ae60" providerId="LiveId" clId="{1CECFE08-8793-4BE7-BE42-A8000DC1E21B}" dt="2022-03-01T11:30:46.526" v="3485" actId="14100"/>
          <ac:spMkLst>
            <pc:docMk/>
            <pc:sldMk cId="1066005662" sldId="290"/>
            <ac:spMk id="9" creationId="{4D5B5AAF-6D41-4735-AC32-81B7FC189AA8}"/>
          </ac:spMkLst>
        </pc:spChg>
        <pc:grpChg chg="add mod">
          <ac:chgData name="Bogdan Nichifor" userId="eb3bc0af0a21ae60" providerId="LiveId" clId="{1CECFE08-8793-4BE7-BE42-A8000DC1E21B}" dt="2022-03-01T11:36:09.018" v="3547" actId="164"/>
          <ac:grpSpMkLst>
            <pc:docMk/>
            <pc:sldMk cId="1066005662" sldId="290"/>
            <ac:grpSpMk id="2" creationId="{54CC7A36-31FE-4EEB-90C0-67EAB6DFB479}"/>
          </ac:grpSpMkLst>
        </pc:grpChg>
        <pc:picChg chg="add mod">
          <ac:chgData name="Bogdan Nichifor" userId="eb3bc0af0a21ae60" providerId="LiveId" clId="{1CECFE08-8793-4BE7-BE42-A8000DC1E21B}" dt="2022-03-01T11:36:09.018" v="3547" actId="164"/>
          <ac:picMkLst>
            <pc:docMk/>
            <pc:sldMk cId="1066005662" sldId="290"/>
            <ac:picMk id="5" creationId="{61076DFF-84E1-4137-9725-4BACD3E353FD}"/>
          </ac:picMkLst>
        </pc:picChg>
      </pc:sldChg>
      <pc:sldChg chg="addSp delSp modSp new mod">
        <pc:chgData name="Bogdan Nichifor" userId="eb3bc0af0a21ae60" providerId="LiveId" clId="{1CECFE08-8793-4BE7-BE42-A8000DC1E21B}" dt="2022-03-13T08:32:54.114" v="7387" actId="1035"/>
        <pc:sldMkLst>
          <pc:docMk/>
          <pc:sldMk cId="1720880980" sldId="291"/>
        </pc:sldMkLst>
        <pc:spChg chg="del mod">
          <ac:chgData name="Bogdan Nichifor" userId="eb3bc0af0a21ae60" providerId="LiveId" clId="{1CECFE08-8793-4BE7-BE42-A8000DC1E21B}" dt="2022-03-02T06:48:35.052" v="3554" actId="478"/>
          <ac:spMkLst>
            <pc:docMk/>
            <pc:sldMk cId="1720880980" sldId="291"/>
            <ac:spMk id="2" creationId="{D5237668-E95A-40C8-9DE2-F9484A3D4111}"/>
          </ac:spMkLst>
        </pc:spChg>
        <pc:spChg chg="del">
          <ac:chgData name="Bogdan Nichifor" userId="eb3bc0af0a21ae60" providerId="LiveId" clId="{1CECFE08-8793-4BE7-BE42-A8000DC1E21B}" dt="2022-03-02T06:48:32.983" v="3552" actId="478"/>
          <ac:spMkLst>
            <pc:docMk/>
            <pc:sldMk cId="1720880980" sldId="291"/>
            <ac:spMk id="3" creationId="{EFA88AFE-C696-4868-BCA9-416E430E93A8}"/>
          </ac:spMkLst>
        </pc:spChg>
        <pc:spChg chg="add del mod topLvl">
          <ac:chgData name="Bogdan Nichifor" userId="eb3bc0af0a21ae60" providerId="LiveId" clId="{1CECFE08-8793-4BE7-BE42-A8000DC1E21B}" dt="2022-03-02T07:23:14.457" v="3604" actId="478"/>
          <ac:spMkLst>
            <pc:docMk/>
            <pc:sldMk cId="1720880980" sldId="291"/>
            <ac:spMk id="4" creationId="{E055F366-4D20-4C9D-9D40-5355CBD85D36}"/>
          </ac:spMkLst>
        </pc:spChg>
        <pc:spChg chg="add mod">
          <ac:chgData name="Bogdan Nichifor" userId="eb3bc0af0a21ae60" providerId="LiveId" clId="{1CECFE08-8793-4BE7-BE42-A8000DC1E21B}" dt="2022-03-13T08:30:48.061" v="7356" actId="1038"/>
          <ac:spMkLst>
            <pc:docMk/>
            <pc:sldMk cId="1720880980" sldId="291"/>
            <ac:spMk id="6" creationId="{6E827F8A-3CA3-4C7E-895E-A68F6381F45D}"/>
          </ac:spMkLst>
        </pc:spChg>
        <pc:spChg chg="add mod">
          <ac:chgData name="Bogdan Nichifor" userId="eb3bc0af0a21ae60" providerId="LiveId" clId="{1CECFE08-8793-4BE7-BE42-A8000DC1E21B}" dt="2022-03-13T08:30:48.061" v="7356" actId="1038"/>
          <ac:spMkLst>
            <pc:docMk/>
            <pc:sldMk cId="1720880980" sldId="291"/>
            <ac:spMk id="9" creationId="{1876D44E-6538-42EE-9D25-7792CF932DE6}"/>
          </ac:spMkLst>
        </pc:spChg>
        <pc:spChg chg="add del mod">
          <ac:chgData name="Bogdan Nichifor" userId="eb3bc0af0a21ae60" providerId="LiveId" clId="{1CECFE08-8793-4BE7-BE42-A8000DC1E21B}" dt="2022-03-11T16:59:58.578" v="7076" actId="478"/>
          <ac:spMkLst>
            <pc:docMk/>
            <pc:sldMk cId="1720880980" sldId="291"/>
            <ac:spMk id="11" creationId="{61C3B8A3-E5AB-4C82-A408-D17360359DC5}"/>
          </ac:spMkLst>
        </pc:spChg>
        <pc:spChg chg="add mod">
          <ac:chgData name="Bogdan Nichifor" userId="eb3bc0af0a21ae60" providerId="LiveId" clId="{1CECFE08-8793-4BE7-BE42-A8000DC1E21B}" dt="2022-03-13T08:30:48.061" v="7356" actId="1038"/>
          <ac:spMkLst>
            <pc:docMk/>
            <pc:sldMk cId="1720880980" sldId="291"/>
            <ac:spMk id="12" creationId="{58EE6B34-22A2-40BA-96EE-1343AAA2C773}"/>
          </ac:spMkLst>
        </pc:spChg>
        <pc:spChg chg="add mod">
          <ac:chgData name="Bogdan Nichifor" userId="eb3bc0af0a21ae60" providerId="LiveId" clId="{1CECFE08-8793-4BE7-BE42-A8000DC1E21B}" dt="2022-03-13T08:31:28.062" v="7359" actId="20577"/>
          <ac:spMkLst>
            <pc:docMk/>
            <pc:sldMk cId="1720880980" sldId="291"/>
            <ac:spMk id="14" creationId="{E31C91DB-6916-4F7F-88C8-0B89D7D99C73}"/>
          </ac:spMkLst>
        </pc:spChg>
        <pc:spChg chg="add mod">
          <ac:chgData name="Bogdan Nichifor" userId="eb3bc0af0a21ae60" providerId="LiveId" clId="{1CECFE08-8793-4BE7-BE42-A8000DC1E21B}" dt="2022-03-13T08:30:48.061" v="7356" actId="1038"/>
          <ac:spMkLst>
            <pc:docMk/>
            <pc:sldMk cId="1720880980" sldId="291"/>
            <ac:spMk id="15" creationId="{05813803-3180-4AA6-BE5D-47FCCA790E94}"/>
          </ac:spMkLst>
        </pc:spChg>
        <pc:spChg chg="add mod">
          <ac:chgData name="Bogdan Nichifor" userId="eb3bc0af0a21ae60" providerId="LiveId" clId="{1CECFE08-8793-4BE7-BE42-A8000DC1E21B}" dt="2022-03-05T08:36:07.233" v="4198" actId="1076"/>
          <ac:spMkLst>
            <pc:docMk/>
            <pc:sldMk cId="1720880980" sldId="291"/>
            <ac:spMk id="18" creationId="{C4F56E0B-5430-4AA2-88A5-A69FF0A190EB}"/>
          </ac:spMkLst>
        </pc:spChg>
        <pc:grpChg chg="add del mod">
          <ac:chgData name="Bogdan Nichifor" userId="eb3bc0af0a21ae60" providerId="LiveId" clId="{1CECFE08-8793-4BE7-BE42-A8000DC1E21B}" dt="2022-03-02T07:22:12.374" v="3597" actId="165"/>
          <ac:grpSpMkLst>
            <pc:docMk/>
            <pc:sldMk cId="1720880980" sldId="291"/>
            <ac:grpSpMk id="7" creationId="{2D983AD0-9365-4B1A-949C-F15838435B48}"/>
          </ac:grpSpMkLst>
        </pc:grpChg>
        <pc:graphicFrameChg chg="add mod modGraphic">
          <ac:chgData name="Bogdan Nichifor" userId="eb3bc0af0a21ae60" providerId="LiveId" clId="{1CECFE08-8793-4BE7-BE42-A8000DC1E21B}" dt="2022-03-13T08:30:48.061" v="7356" actId="1038"/>
          <ac:graphicFrameMkLst>
            <pc:docMk/>
            <pc:sldMk cId="1720880980" sldId="291"/>
            <ac:graphicFrameMk id="3" creationId="{36F5D78D-121D-4907-994B-4EE877FCA99B}"/>
          </ac:graphicFrameMkLst>
        </pc:graphicFrameChg>
        <pc:graphicFrameChg chg="add del mod modGraphic">
          <ac:chgData name="Bogdan Nichifor" userId="eb3bc0af0a21ae60" providerId="LiveId" clId="{1CECFE08-8793-4BE7-BE42-A8000DC1E21B}" dt="2022-03-05T08:42:07.658" v="4237" actId="478"/>
          <ac:graphicFrameMkLst>
            <pc:docMk/>
            <pc:sldMk cId="1720880980" sldId="291"/>
            <ac:graphicFrameMk id="3" creationId="{C9DEA327-E01C-4B7C-B7E9-F57A29C6605F}"/>
          </ac:graphicFrameMkLst>
        </pc:graphicFrameChg>
        <pc:graphicFrameChg chg="add mod modGraphic">
          <ac:chgData name="Bogdan Nichifor" userId="eb3bc0af0a21ae60" providerId="LiveId" clId="{1CECFE08-8793-4BE7-BE42-A8000DC1E21B}" dt="2022-03-13T08:32:08.067" v="7364"/>
          <ac:graphicFrameMkLst>
            <pc:docMk/>
            <pc:sldMk cId="1720880980" sldId="291"/>
            <ac:graphicFrameMk id="4" creationId="{4B071D6B-3D57-46FD-8C0E-252959A59978}"/>
          </ac:graphicFrameMkLst>
        </pc:graphicFrameChg>
        <pc:graphicFrameChg chg="add del mod modGraphic">
          <ac:chgData name="Bogdan Nichifor" userId="eb3bc0af0a21ae60" providerId="LiveId" clId="{1CECFE08-8793-4BE7-BE42-A8000DC1E21B}" dt="2022-03-05T08:42:03.124" v="4235" actId="478"/>
          <ac:graphicFrameMkLst>
            <pc:docMk/>
            <pc:sldMk cId="1720880980" sldId="291"/>
            <ac:graphicFrameMk id="5" creationId="{B7B52D68-DB41-45CE-BE7A-53ADC6963D6F}"/>
          </ac:graphicFrameMkLst>
        </pc:graphicFrameChg>
        <pc:graphicFrameChg chg="add del mod modGraphic">
          <ac:chgData name="Bogdan Nichifor" userId="eb3bc0af0a21ae60" providerId="LiveId" clId="{1CECFE08-8793-4BE7-BE42-A8000DC1E21B}" dt="2022-03-05T08:35:24.854" v="4191" actId="478"/>
          <ac:graphicFrameMkLst>
            <pc:docMk/>
            <pc:sldMk cId="1720880980" sldId="291"/>
            <ac:graphicFrameMk id="11" creationId="{B2CD6F85-A2AD-45B3-BE8A-988EFC3A5590}"/>
          </ac:graphicFrameMkLst>
        </pc:graphicFrameChg>
        <pc:graphicFrameChg chg="add del mod">
          <ac:chgData name="Bogdan Nichifor" userId="eb3bc0af0a21ae60" providerId="LiveId" clId="{1CECFE08-8793-4BE7-BE42-A8000DC1E21B}" dt="2022-03-11T16:59:50.758" v="7075" actId="478"/>
          <ac:graphicFrameMkLst>
            <pc:docMk/>
            <pc:sldMk cId="1720880980" sldId="291"/>
            <ac:graphicFrameMk id="14" creationId="{BB93735D-92A3-4729-AF84-5C7455E70F3B}"/>
          </ac:graphicFrameMkLst>
        </pc:graphicFrameChg>
        <pc:graphicFrameChg chg="add del mod modGraphic">
          <ac:chgData name="Bogdan Nichifor" userId="eb3bc0af0a21ae60" providerId="LiveId" clId="{1CECFE08-8793-4BE7-BE42-A8000DC1E21B}" dt="2022-03-05T08:54:36.218" v="4275" actId="478"/>
          <ac:graphicFrameMkLst>
            <pc:docMk/>
            <pc:sldMk cId="1720880980" sldId="291"/>
            <ac:graphicFrameMk id="15" creationId="{70090168-DF2C-4B1F-8A70-958D605544A9}"/>
          </ac:graphicFrameMkLst>
        </pc:graphicFrameChg>
        <pc:graphicFrameChg chg="add del mod">
          <ac:chgData name="Bogdan Nichifor" userId="eb3bc0af0a21ae60" providerId="LiveId" clId="{1CECFE08-8793-4BE7-BE42-A8000DC1E21B}" dt="2022-03-13T08:31:35.719" v="7360" actId="478"/>
          <ac:graphicFrameMkLst>
            <pc:docMk/>
            <pc:sldMk cId="1720880980" sldId="291"/>
            <ac:graphicFrameMk id="16" creationId="{408EFE92-8C3D-4B8D-9A1A-1AEB83143312}"/>
          </ac:graphicFrameMkLst>
        </pc:graphicFrameChg>
        <pc:graphicFrameChg chg="add del mod">
          <ac:chgData name="Bogdan Nichifor" userId="eb3bc0af0a21ae60" providerId="LiveId" clId="{1CECFE08-8793-4BE7-BE42-A8000DC1E21B}" dt="2022-03-11T17:00:42.457" v="7103" actId="478"/>
          <ac:graphicFrameMkLst>
            <pc:docMk/>
            <pc:sldMk cId="1720880980" sldId="291"/>
            <ac:graphicFrameMk id="16" creationId="{813E0357-9F9A-4A01-BC76-EABADB689984}"/>
          </ac:graphicFrameMkLst>
        </pc:graphicFrameChg>
        <pc:graphicFrameChg chg="add del mod modGraphic">
          <ac:chgData name="Bogdan Nichifor" userId="eb3bc0af0a21ae60" providerId="LiveId" clId="{1CECFE08-8793-4BE7-BE42-A8000DC1E21B}" dt="2022-03-05T08:42:05.502" v="4236" actId="478"/>
          <ac:graphicFrameMkLst>
            <pc:docMk/>
            <pc:sldMk cId="1720880980" sldId="291"/>
            <ac:graphicFrameMk id="17" creationId="{F60B3006-1A5B-42D9-B45C-580191ABB2D0}"/>
          </ac:graphicFrameMkLst>
        </pc:graphicFrameChg>
        <pc:graphicFrameChg chg="add del mod modGraphic">
          <ac:chgData name="Bogdan Nichifor" userId="eb3bc0af0a21ae60" providerId="LiveId" clId="{1CECFE08-8793-4BE7-BE42-A8000DC1E21B}" dt="2022-03-07T07:22:16.703" v="5024" actId="478"/>
          <ac:graphicFrameMkLst>
            <pc:docMk/>
            <pc:sldMk cId="1720880980" sldId="291"/>
            <ac:graphicFrameMk id="19" creationId="{EF6485C5-F056-4F52-9E4B-12546E406BCD}"/>
          </ac:graphicFrameMkLst>
        </pc:graphicFrameChg>
        <pc:graphicFrameChg chg="add mod modGraphic">
          <ac:chgData name="Bogdan Nichifor" userId="eb3bc0af0a21ae60" providerId="LiveId" clId="{1CECFE08-8793-4BE7-BE42-A8000DC1E21B}" dt="2022-03-13T08:32:54.114" v="7387" actId="1035"/>
          <ac:graphicFrameMkLst>
            <pc:docMk/>
            <pc:sldMk cId="1720880980" sldId="291"/>
            <ac:graphicFrameMk id="21" creationId="{08FA2467-3F8B-494F-B407-53FE00CC3784}"/>
          </ac:graphicFrameMkLst>
        </pc:graphicFrameChg>
        <pc:graphicFrameChg chg="add mod modGraphic">
          <ac:chgData name="Bogdan Nichifor" userId="eb3bc0af0a21ae60" providerId="LiveId" clId="{1CECFE08-8793-4BE7-BE42-A8000DC1E21B}" dt="2022-03-07T07:26:46.663" v="5033" actId="1076"/>
          <ac:graphicFrameMkLst>
            <pc:docMk/>
            <pc:sldMk cId="1720880980" sldId="291"/>
            <ac:graphicFrameMk id="23" creationId="{51537BAA-C1A3-4507-A294-C37AC5B0E654}"/>
          </ac:graphicFrameMkLst>
        </pc:graphicFrameChg>
        <pc:graphicFrameChg chg="add mod modGraphic">
          <ac:chgData name="Bogdan Nichifor" userId="eb3bc0af0a21ae60" providerId="LiveId" clId="{1CECFE08-8793-4BE7-BE42-A8000DC1E21B}" dt="2022-03-13T08:32:54.114" v="7387" actId="1035"/>
          <ac:graphicFrameMkLst>
            <pc:docMk/>
            <pc:sldMk cId="1720880980" sldId="291"/>
            <ac:graphicFrameMk id="25" creationId="{98DD7D22-CE14-43D4-A984-F416E03098D1}"/>
          </ac:graphicFrameMkLst>
        </pc:graphicFrameChg>
        <pc:graphicFrameChg chg="add mod modGraphic">
          <ac:chgData name="Bogdan Nichifor" userId="eb3bc0af0a21ae60" providerId="LiveId" clId="{1CECFE08-8793-4BE7-BE42-A8000DC1E21B}" dt="2022-03-13T08:30:48.061" v="7356" actId="1038"/>
          <ac:graphicFrameMkLst>
            <pc:docMk/>
            <pc:sldMk cId="1720880980" sldId="291"/>
            <ac:graphicFrameMk id="27" creationId="{B8D51947-195C-40DC-A2AE-FF84C639D2DF}"/>
          </ac:graphicFrameMkLst>
        </pc:graphicFrameChg>
        <pc:picChg chg="add del mod topLvl">
          <ac:chgData name="Bogdan Nichifor" userId="eb3bc0af0a21ae60" providerId="LiveId" clId="{1CECFE08-8793-4BE7-BE42-A8000DC1E21B}" dt="2022-03-02T07:22:15.407" v="3598" actId="478"/>
          <ac:picMkLst>
            <pc:docMk/>
            <pc:sldMk cId="1720880980" sldId="291"/>
            <ac:picMk id="6" creationId="{D6F4E635-BC32-4365-8AAD-58A859AC38A9}"/>
          </ac:picMkLst>
        </pc:picChg>
        <pc:picChg chg="add del mod">
          <ac:chgData name="Bogdan Nichifor" userId="eb3bc0af0a21ae60" providerId="LiveId" clId="{1CECFE08-8793-4BE7-BE42-A8000DC1E21B}" dt="2022-03-05T08:45:58.617" v="4253" actId="931"/>
          <ac:picMkLst>
            <pc:docMk/>
            <pc:sldMk cId="1720880980" sldId="291"/>
            <ac:picMk id="8" creationId="{370C332F-77AB-4729-A079-27C156372F9D}"/>
          </ac:picMkLst>
        </pc:picChg>
        <pc:picChg chg="add mod ord">
          <ac:chgData name="Bogdan Nichifor" userId="eb3bc0af0a21ae60" providerId="LiveId" clId="{1CECFE08-8793-4BE7-BE42-A8000DC1E21B}" dt="2022-03-11T17:08:33.693" v="7215" actId="1076"/>
          <ac:picMkLst>
            <pc:docMk/>
            <pc:sldMk cId="1720880980" sldId="291"/>
            <ac:picMk id="13" creationId="{8CD18C65-24D7-4638-8305-4CB6FEA0F847}"/>
          </ac:picMkLst>
        </pc:picChg>
        <pc:picChg chg="add del mod">
          <ac:chgData name="Bogdan Nichifor" userId="eb3bc0af0a21ae60" providerId="LiveId" clId="{1CECFE08-8793-4BE7-BE42-A8000DC1E21B}" dt="2022-03-02T13:48:00.186" v="3789" actId="478"/>
          <ac:picMkLst>
            <pc:docMk/>
            <pc:sldMk cId="1720880980" sldId="291"/>
            <ac:picMk id="13" creationId="{E8B3DD1D-E0C0-4CE5-924F-C8679C090EE8}"/>
          </ac:picMkLst>
        </pc:picChg>
        <pc:picChg chg="add del mod modCrop">
          <ac:chgData name="Bogdan Nichifor" userId="eb3bc0af0a21ae60" providerId="LiveId" clId="{1CECFE08-8793-4BE7-BE42-A8000DC1E21B}" dt="2022-03-02T13:56:20.651" v="3819" actId="478"/>
          <ac:picMkLst>
            <pc:docMk/>
            <pc:sldMk cId="1720880980" sldId="291"/>
            <ac:picMk id="15" creationId="{8FB16F73-873F-4596-8B1A-ABBD962AF19B}"/>
          </ac:picMkLst>
        </pc:picChg>
      </pc:sldChg>
      <pc:sldChg chg="addSp delSp modSp new mod">
        <pc:chgData name="Bogdan Nichifor" userId="eb3bc0af0a21ae60" providerId="LiveId" clId="{1CECFE08-8793-4BE7-BE42-A8000DC1E21B}" dt="2022-03-02T09:22:54.939" v="3787" actId="1076"/>
        <pc:sldMkLst>
          <pc:docMk/>
          <pc:sldMk cId="2231501592" sldId="292"/>
        </pc:sldMkLst>
        <pc:spChg chg="del mod">
          <ac:chgData name="Bogdan Nichifor" userId="eb3bc0af0a21ae60" providerId="LiveId" clId="{1CECFE08-8793-4BE7-BE42-A8000DC1E21B}" dt="2022-03-02T06:49:35.042" v="3560" actId="478"/>
          <ac:spMkLst>
            <pc:docMk/>
            <pc:sldMk cId="2231501592" sldId="292"/>
            <ac:spMk id="2" creationId="{5A227031-2F93-4D38-90A8-14FAC892052F}"/>
          </ac:spMkLst>
        </pc:spChg>
        <pc:spChg chg="del">
          <ac:chgData name="Bogdan Nichifor" userId="eb3bc0af0a21ae60" providerId="LiveId" clId="{1CECFE08-8793-4BE7-BE42-A8000DC1E21B}" dt="2022-03-02T06:49:32.145" v="3558" actId="478"/>
          <ac:spMkLst>
            <pc:docMk/>
            <pc:sldMk cId="2231501592" sldId="292"/>
            <ac:spMk id="3" creationId="{CE1514E0-35A6-4539-A5AE-54F1412BE725}"/>
          </ac:spMkLst>
        </pc:spChg>
        <pc:spChg chg="add mod">
          <ac:chgData name="Bogdan Nichifor" userId="eb3bc0af0a21ae60" providerId="LiveId" clId="{1CECFE08-8793-4BE7-BE42-A8000DC1E21B}" dt="2022-03-02T09:22:54.939" v="3787" actId="1076"/>
          <ac:spMkLst>
            <pc:docMk/>
            <pc:sldMk cId="2231501592" sldId="292"/>
            <ac:spMk id="5" creationId="{8B80603E-F8EC-4BAE-9A18-EBB56BCC8A9D}"/>
          </ac:spMkLst>
        </pc:spChg>
        <pc:spChg chg="add mod">
          <ac:chgData name="Bogdan Nichifor" userId="eb3bc0af0a21ae60" providerId="LiveId" clId="{1CECFE08-8793-4BE7-BE42-A8000DC1E21B}" dt="2022-03-02T09:16:35.516" v="3659" actId="403"/>
          <ac:spMkLst>
            <pc:docMk/>
            <pc:sldMk cId="2231501592" sldId="292"/>
            <ac:spMk id="7" creationId="{9B2D26F0-4ECB-42CC-9F41-DC42B3E09827}"/>
          </ac:spMkLst>
        </pc:spChg>
        <pc:spChg chg="add mod">
          <ac:chgData name="Bogdan Nichifor" userId="eb3bc0af0a21ae60" providerId="LiveId" clId="{1CECFE08-8793-4BE7-BE42-A8000DC1E21B}" dt="2022-03-02T09:18:05.949" v="3720" actId="1076"/>
          <ac:spMkLst>
            <pc:docMk/>
            <pc:sldMk cId="2231501592" sldId="292"/>
            <ac:spMk id="9" creationId="{4EB695D9-F719-466A-888F-59F32BBC38D3}"/>
          </ac:spMkLst>
        </pc:spChg>
        <pc:picChg chg="add mod ord">
          <ac:chgData name="Bogdan Nichifor" userId="eb3bc0af0a21ae60" providerId="LiveId" clId="{1CECFE08-8793-4BE7-BE42-A8000DC1E21B}" dt="2022-03-02T09:21:57.495" v="3784" actId="167"/>
          <ac:picMkLst>
            <pc:docMk/>
            <pc:sldMk cId="2231501592" sldId="292"/>
            <ac:picMk id="11" creationId="{82675CFD-ED8C-4667-9A05-B86813ECA36C}"/>
          </ac:picMkLst>
        </pc:picChg>
      </pc:sldChg>
      <pc:sldChg chg="modSp add mod ord">
        <pc:chgData name="Bogdan Nichifor" userId="eb3bc0af0a21ae60" providerId="LiveId" clId="{1CECFE08-8793-4BE7-BE42-A8000DC1E21B}" dt="2022-03-02T09:05:00.250" v="3651" actId="6549"/>
        <pc:sldMkLst>
          <pc:docMk/>
          <pc:sldMk cId="2512110429" sldId="293"/>
        </pc:sldMkLst>
        <pc:spChg chg="mod">
          <ac:chgData name="Bogdan Nichifor" userId="eb3bc0af0a21ae60" providerId="LiveId" clId="{1CECFE08-8793-4BE7-BE42-A8000DC1E21B}" dt="2022-03-02T09:05:00.250" v="3651" actId="6549"/>
          <ac:spMkLst>
            <pc:docMk/>
            <pc:sldMk cId="2512110429" sldId="293"/>
            <ac:spMk id="2" creationId="{798C1C5E-EFC4-43BA-8C2E-DC8898E58B85}"/>
          </ac:spMkLst>
        </pc:spChg>
      </pc:sldChg>
      <pc:sldChg chg="addSp modSp new del mod">
        <pc:chgData name="Bogdan Nichifor" userId="eb3bc0af0a21ae60" providerId="LiveId" clId="{1CECFE08-8793-4BE7-BE42-A8000DC1E21B}" dt="2022-03-02T08:55:28.309" v="3610" actId="47"/>
        <pc:sldMkLst>
          <pc:docMk/>
          <pc:sldMk cId="2991111928" sldId="293"/>
        </pc:sldMkLst>
        <pc:graphicFrameChg chg="add modGraphic">
          <ac:chgData name="Bogdan Nichifor" userId="eb3bc0af0a21ae60" providerId="LiveId" clId="{1CECFE08-8793-4BE7-BE42-A8000DC1E21B}" dt="2022-03-02T08:54:16.169" v="3609" actId="27022"/>
          <ac:graphicFrameMkLst>
            <pc:docMk/>
            <pc:sldMk cId="2991111928" sldId="293"/>
            <ac:graphicFrameMk id="5" creationId="{7ABA1D00-53C4-47C0-8073-3FE5D1DB7662}"/>
          </ac:graphicFrameMkLst>
        </pc:graphicFrameChg>
      </pc:sldChg>
      <pc:sldChg chg="modSp add mod">
        <pc:chgData name="Bogdan Nichifor" userId="eb3bc0af0a21ae60" providerId="LiveId" clId="{1CECFE08-8793-4BE7-BE42-A8000DC1E21B}" dt="2022-03-02T13:57:49.194" v="3836" actId="20577"/>
        <pc:sldMkLst>
          <pc:docMk/>
          <pc:sldMk cId="2510431725" sldId="294"/>
        </pc:sldMkLst>
        <pc:spChg chg="mod">
          <ac:chgData name="Bogdan Nichifor" userId="eb3bc0af0a21ae60" providerId="LiveId" clId="{1CECFE08-8793-4BE7-BE42-A8000DC1E21B}" dt="2022-03-02T13:57:49.194" v="3836" actId="20577"/>
          <ac:spMkLst>
            <pc:docMk/>
            <pc:sldMk cId="2510431725" sldId="294"/>
            <ac:spMk id="5" creationId="{8B80603E-F8EC-4BAE-9A18-EBB56BCC8A9D}"/>
          </ac:spMkLst>
        </pc:spChg>
        <pc:spChg chg="mod">
          <ac:chgData name="Bogdan Nichifor" userId="eb3bc0af0a21ae60" providerId="LiveId" clId="{1CECFE08-8793-4BE7-BE42-A8000DC1E21B}" dt="2022-03-02T13:57:41.743" v="3833" actId="1076"/>
          <ac:spMkLst>
            <pc:docMk/>
            <pc:sldMk cId="2510431725" sldId="294"/>
            <ac:spMk id="7" creationId="{9B2D26F0-4ECB-42CC-9F41-DC42B3E09827}"/>
          </ac:spMkLst>
        </pc:spChg>
      </pc:sldChg>
      <pc:sldChg chg="addSp delSp modSp new mod">
        <pc:chgData name="Bogdan Nichifor" userId="eb3bc0af0a21ae60" providerId="LiveId" clId="{1CECFE08-8793-4BE7-BE42-A8000DC1E21B}" dt="2022-03-05T09:39:51.589" v="4388" actId="20577"/>
        <pc:sldMkLst>
          <pc:docMk/>
          <pc:sldMk cId="3853935147" sldId="295"/>
        </pc:sldMkLst>
        <pc:spChg chg="del">
          <ac:chgData name="Bogdan Nichifor" userId="eb3bc0af0a21ae60" providerId="LiveId" clId="{1CECFE08-8793-4BE7-BE42-A8000DC1E21B}" dt="2022-03-03T08:10:37.104" v="3934" actId="478"/>
          <ac:spMkLst>
            <pc:docMk/>
            <pc:sldMk cId="3853935147" sldId="295"/>
            <ac:spMk id="2" creationId="{DFA1BF71-B428-4364-B632-E804E72C7B7D}"/>
          </ac:spMkLst>
        </pc:spChg>
        <pc:spChg chg="del">
          <ac:chgData name="Bogdan Nichifor" userId="eb3bc0af0a21ae60" providerId="LiveId" clId="{1CECFE08-8793-4BE7-BE42-A8000DC1E21B}" dt="2022-03-03T08:10:39.660" v="3935" actId="478"/>
          <ac:spMkLst>
            <pc:docMk/>
            <pc:sldMk cId="3853935147" sldId="295"/>
            <ac:spMk id="3" creationId="{A0DB6538-353F-4974-AFD9-5C9218256628}"/>
          </ac:spMkLst>
        </pc:spChg>
        <pc:spChg chg="add del">
          <ac:chgData name="Bogdan Nichifor" userId="eb3bc0af0a21ae60" providerId="LiveId" clId="{1CECFE08-8793-4BE7-BE42-A8000DC1E21B}" dt="2022-03-03T08:14:36.571" v="3939" actId="22"/>
          <ac:spMkLst>
            <pc:docMk/>
            <pc:sldMk cId="3853935147" sldId="295"/>
            <ac:spMk id="5" creationId="{6D828A7C-F4BC-4AF6-AB66-AAAFFE6331A6}"/>
          </ac:spMkLst>
        </pc:spChg>
        <pc:spChg chg="add mod">
          <ac:chgData name="Bogdan Nichifor" userId="eb3bc0af0a21ae60" providerId="LiveId" clId="{1CECFE08-8793-4BE7-BE42-A8000DC1E21B}" dt="2022-03-05T09:39:51.589" v="4388" actId="20577"/>
          <ac:spMkLst>
            <pc:docMk/>
            <pc:sldMk cId="3853935147" sldId="295"/>
            <ac:spMk id="7" creationId="{DEDF39FF-1866-4DAD-83F7-3EEB733267B1}"/>
          </ac:spMkLst>
        </pc:spChg>
        <pc:picChg chg="add del mod">
          <ac:chgData name="Bogdan Nichifor" userId="eb3bc0af0a21ae60" providerId="LiveId" clId="{1CECFE08-8793-4BE7-BE42-A8000DC1E21B}" dt="2022-03-03T08:16:30.499" v="3954" actId="478"/>
          <ac:picMkLst>
            <pc:docMk/>
            <pc:sldMk cId="3853935147" sldId="295"/>
            <ac:picMk id="8" creationId="{2FD17FDD-3F6B-4A4D-A5EA-C5B181C70463}"/>
          </ac:picMkLst>
        </pc:picChg>
        <pc:picChg chg="add mod modCrop">
          <ac:chgData name="Bogdan Nichifor" userId="eb3bc0af0a21ae60" providerId="LiveId" clId="{1CECFE08-8793-4BE7-BE42-A8000DC1E21B}" dt="2022-03-03T08:16:36.957" v="3955" actId="14100"/>
          <ac:picMkLst>
            <pc:docMk/>
            <pc:sldMk cId="3853935147" sldId="295"/>
            <ac:picMk id="10" creationId="{C1B44D01-0440-4EE0-BD33-58C5E52294FC}"/>
          </ac:picMkLst>
        </pc:picChg>
      </pc:sldChg>
      <pc:sldChg chg="addSp delSp modSp new del mod">
        <pc:chgData name="Bogdan Nichifor" userId="eb3bc0af0a21ae60" providerId="LiveId" clId="{1CECFE08-8793-4BE7-BE42-A8000DC1E21B}" dt="2022-03-08T07:53:50.180" v="6380" actId="47"/>
        <pc:sldMkLst>
          <pc:docMk/>
          <pc:sldMk cId="3695078869" sldId="296"/>
        </pc:sldMkLst>
        <pc:spChg chg="add del mod">
          <ac:chgData name="Bogdan Nichifor" userId="eb3bc0af0a21ae60" providerId="LiveId" clId="{1CECFE08-8793-4BE7-BE42-A8000DC1E21B}" dt="2022-03-05T09:57:42.419" v="4436" actId="478"/>
          <ac:spMkLst>
            <pc:docMk/>
            <pc:sldMk cId="3695078869" sldId="296"/>
            <ac:spMk id="2" creationId="{82172B84-8F82-4935-A571-813D8515DC4D}"/>
          </ac:spMkLst>
        </pc:spChg>
        <pc:spChg chg="del mod">
          <ac:chgData name="Bogdan Nichifor" userId="eb3bc0af0a21ae60" providerId="LiveId" clId="{1CECFE08-8793-4BE7-BE42-A8000DC1E21B}" dt="2022-03-03T08:21:00.365" v="4017" actId="478"/>
          <ac:spMkLst>
            <pc:docMk/>
            <pc:sldMk cId="3695078869" sldId="296"/>
            <ac:spMk id="2" creationId="{8B75CFCF-B92A-4720-941F-7BE317F0F7E4}"/>
          </ac:spMkLst>
        </pc:spChg>
        <pc:spChg chg="add del mod">
          <ac:chgData name="Bogdan Nichifor" userId="eb3bc0af0a21ae60" providerId="LiveId" clId="{1CECFE08-8793-4BE7-BE42-A8000DC1E21B}" dt="2022-03-07T13:28:53.974" v="6197" actId="478"/>
          <ac:spMkLst>
            <pc:docMk/>
            <pc:sldMk cId="3695078869" sldId="296"/>
            <ac:spMk id="2" creationId="{EE593C34-821A-4234-8288-86E0CB7824F0}"/>
          </ac:spMkLst>
        </pc:spChg>
        <pc:spChg chg="add del mod">
          <ac:chgData name="Bogdan Nichifor" userId="eb3bc0af0a21ae60" providerId="LiveId" clId="{1CECFE08-8793-4BE7-BE42-A8000DC1E21B}" dt="2022-03-07T13:28:56.633" v="6198" actId="478"/>
          <ac:spMkLst>
            <pc:docMk/>
            <pc:sldMk cId="3695078869" sldId="296"/>
            <ac:spMk id="3" creationId="{5BA437F4-E3EB-4B1A-8F50-E3C4FC827699}"/>
          </ac:spMkLst>
        </pc:spChg>
        <pc:spChg chg="add del mod">
          <ac:chgData name="Bogdan Nichifor" userId="eb3bc0af0a21ae60" providerId="LiveId" clId="{1CECFE08-8793-4BE7-BE42-A8000DC1E21B}" dt="2022-03-05T09:57:38.373" v="4434" actId="478"/>
          <ac:spMkLst>
            <pc:docMk/>
            <pc:sldMk cId="3695078869" sldId="296"/>
            <ac:spMk id="3" creationId="{A2ED735B-C399-4A85-B41D-8C34E329C391}"/>
          </ac:spMkLst>
        </pc:spChg>
        <pc:graphicFrameChg chg="add mod modGraphic">
          <ac:chgData name="Bogdan Nichifor" userId="eb3bc0af0a21ae60" providerId="LiveId" clId="{1CECFE08-8793-4BE7-BE42-A8000DC1E21B}" dt="2022-03-07T07:32:39.335" v="5223" actId="1076"/>
          <ac:graphicFrameMkLst>
            <pc:docMk/>
            <pc:sldMk cId="3695078869" sldId="296"/>
            <ac:graphicFrameMk id="5" creationId="{80D598D5-5099-4669-8146-2F4B015ABB07}"/>
          </ac:graphicFrameMkLst>
        </pc:graphicFrameChg>
      </pc:sldChg>
      <pc:sldChg chg="modSp add mod ord">
        <pc:chgData name="Bogdan Nichifor" userId="eb3bc0af0a21ae60" providerId="LiveId" clId="{1CECFE08-8793-4BE7-BE42-A8000DC1E21B}" dt="2022-03-05T09:44:26.733" v="4426" actId="20577"/>
        <pc:sldMkLst>
          <pc:docMk/>
          <pc:sldMk cId="2716761615" sldId="297"/>
        </pc:sldMkLst>
        <pc:spChg chg="mod">
          <ac:chgData name="Bogdan Nichifor" userId="eb3bc0af0a21ae60" providerId="LiveId" clId="{1CECFE08-8793-4BE7-BE42-A8000DC1E21B}" dt="2022-03-05T09:44:26.733" v="4426" actId="20577"/>
          <ac:spMkLst>
            <pc:docMk/>
            <pc:sldMk cId="2716761615" sldId="297"/>
            <ac:spMk id="2" creationId="{798C1C5E-EFC4-43BA-8C2E-DC8898E58B85}"/>
          </ac:spMkLst>
        </pc:spChg>
      </pc:sldChg>
      <pc:sldChg chg="addSp delSp modSp new add del mod">
        <pc:chgData name="Bogdan Nichifor" userId="eb3bc0af0a21ae60" providerId="LiveId" clId="{1CECFE08-8793-4BE7-BE42-A8000DC1E21B}" dt="2022-03-05T10:21:54.139" v="4666" actId="115"/>
        <pc:sldMkLst>
          <pc:docMk/>
          <pc:sldMk cId="1448235590" sldId="298"/>
        </pc:sldMkLst>
        <pc:spChg chg="del mod">
          <ac:chgData name="Bogdan Nichifor" userId="eb3bc0af0a21ae60" providerId="LiveId" clId="{1CECFE08-8793-4BE7-BE42-A8000DC1E21B}" dt="2022-03-03T08:17:11.452" v="3958" actId="478"/>
          <ac:spMkLst>
            <pc:docMk/>
            <pc:sldMk cId="1448235590" sldId="298"/>
            <ac:spMk id="2" creationId="{2911CBC4-3E59-4062-AF45-C7C6BEC758FE}"/>
          </ac:spMkLst>
        </pc:spChg>
        <pc:spChg chg="del">
          <ac:chgData name="Bogdan Nichifor" userId="eb3bc0af0a21ae60" providerId="LiveId" clId="{1CECFE08-8793-4BE7-BE42-A8000DC1E21B}" dt="2022-03-03T08:17:15.662" v="3959" actId="478"/>
          <ac:spMkLst>
            <pc:docMk/>
            <pc:sldMk cId="1448235590" sldId="298"/>
            <ac:spMk id="3" creationId="{4A960AC9-C488-433F-86C3-46A89607E344}"/>
          </ac:spMkLst>
        </pc:spChg>
        <pc:spChg chg="add del">
          <ac:chgData name="Bogdan Nichifor" userId="eb3bc0af0a21ae60" providerId="LiveId" clId="{1CECFE08-8793-4BE7-BE42-A8000DC1E21B}" dt="2022-03-03T08:17:47.860" v="3963" actId="22"/>
          <ac:spMkLst>
            <pc:docMk/>
            <pc:sldMk cId="1448235590" sldId="298"/>
            <ac:spMk id="5" creationId="{9D823A11-A584-49F5-8B9F-F995E4558912}"/>
          </ac:spMkLst>
        </pc:spChg>
        <pc:spChg chg="add mod">
          <ac:chgData name="Bogdan Nichifor" userId="eb3bc0af0a21ae60" providerId="LiveId" clId="{1CECFE08-8793-4BE7-BE42-A8000DC1E21B}" dt="2022-03-05T10:21:54.139" v="4666" actId="115"/>
          <ac:spMkLst>
            <pc:docMk/>
            <pc:sldMk cId="1448235590" sldId="298"/>
            <ac:spMk id="7" creationId="{FF271487-51FA-417D-9A67-7E473747E0C0}"/>
          </ac:spMkLst>
        </pc:spChg>
        <pc:picChg chg="add del mod">
          <ac:chgData name="Bogdan Nichifor" userId="eb3bc0af0a21ae60" providerId="LiveId" clId="{1CECFE08-8793-4BE7-BE42-A8000DC1E21B}" dt="2022-03-03T08:28:28.536" v="4060" actId="478"/>
          <ac:picMkLst>
            <pc:docMk/>
            <pc:sldMk cId="1448235590" sldId="298"/>
            <ac:picMk id="9" creationId="{8A95E631-4842-4D12-90E8-B8AA1ADC8739}"/>
          </ac:picMkLst>
        </pc:picChg>
        <pc:picChg chg="add mod modCrop">
          <ac:chgData name="Bogdan Nichifor" userId="eb3bc0af0a21ae60" providerId="LiveId" clId="{1CECFE08-8793-4BE7-BE42-A8000DC1E21B}" dt="2022-03-03T08:29:25.406" v="4065" actId="732"/>
          <ac:picMkLst>
            <pc:docMk/>
            <pc:sldMk cId="1448235590" sldId="298"/>
            <ac:picMk id="11" creationId="{98DD49C2-07E9-4A49-87C1-B8F3ACC50FA7}"/>
          </ac:picMkLst>
        </pc:picChg>
        <pc:picChg chg="add del mod">
          <ac:chgData name="Bogdan Nichifor" userId="eb3bc0af0a21ae60" providerId="LiveId" clId="{1CECFE08-8793-4BE7-BE42-A8000DC1E21B}" dt="2022-03-03T08:29:29.760" v="4066" actId="478"/>
          <ac:picMkLst>
            <pc:docMk/>
            <pc:sldMk cId="1448235590" sldId="298"/>
            <ac:picMk id="12" creationId="{7FB1530E-3C0F-42DE-B198-08E6078E4411}"/>
          </ac:picMkLst>
        </pc:picChg>
      </pc:sldChg>
      <pc:sldChg chg="addSp delSp modSp new mod">
        <pc:chgData name="Bogdan Nichifor" userId="eb3bc0af0a21ae60" providerId="LiveId" clId="{1CECFE08-8793-4BE7-BE42-A8000DC1E21B}" dt="2022-03-05T10:24:46.098" v="4684" actId="1076"/>
        <pc:sldMkLst>
          <pc:docMk/>
          <pc:sldMk cId="392199791" sldId="299"/>
        </pc:sldMkLst>
        <pc:spChg chg="del mod">
          <ac:chgData name="Bogdan Nichifor" userId="eb3bc0af0a21ae60" providerId="LiveId" clId="{1CECFE08-8793-4BE7-BE42-A8000DC1E21B}" dt="2022-03-03T08:29:43.394" v="4070" actId="478"/>
          <ac:spMkLst>
            <pc:docMk/>
            <pc:sldMk cId="392199791" sldId="299"/>
            <ac:spMk id="2" creationId="{090751A7-A65E-42C3-A9CB-F5BEFD31AEDE}"/>
          </ac:spMkLst>
        </pc:spChg>
        <pc:spChg chg="add mod">
          <ac:chgData name="Bogdan Nichifor" userId="eb3bc0af0a21ae60" providerId="LiveId" clId="{1CECFE08-8793-4BE7-BE42-A8000DC1E21B}" dt="2022-03-05T10:24:46.098" v="4684" actId="1076"/>
          <ac:spMkLst>
            <pc:docMk/>
            <pc:sldMk cId="392199791" sldId="299"/>
            <ac:spMk id="3" creationId="{24B11BFE-35FC-4A44-A786-9FDD1ED087EF}"/>
          </ac:spMkLst>
        </pc:spChg>
        <pc:spChg chg="del">
          <ac:chgData name="Bogdan Nichifor" userId="eb3bc0af0a21ae60" providerId="LiveId" clId="{1CECFE08-8793-4BE7-BE42-A8000DC1E21B}" dt="2022-03-03T08:29:41.201" v="4068" actId="478"/>
          <ac:spMkLst>
            <pc:docMk/>
            <pc:sldMk cId="392199791" sldId="299"/>
            <ac:spMk id="3" creationId="{B054E5EB-7DA2-427F-ACD2-B0B44AA1A3D4}"/>
          </ac:spMkLst>
        </pc:spChg>
        <pc:picChg chg="add mod">
          <ac:chgData name="Bogdan Nichifor" userId="eb3bc0af0a21ae60" providerId="LiveId" clId="{1CECFE08-8793-4BE7-BE42-A8000DC1E21B}" dt="2022-03-05T09:41:21.739" v="4408"/>
          <ac:picMkLst>
            <pc:docMk/>
            <pc:sldMk cId="392199791" sldId="299"/>
            <ac:picMk id="4" creationId="{61BFECBB-0195-4C1E-8414-782F4F15CB6B}"/>
          </ac:picMkLst>
        </pc:picChg>
        <pc:picChg chg="add del mod">
          <ac:chgData name="Bogdan Nichifor" userId="eb3bc0af0a21ae60" providerId="LiveId" clId="{1CECFE08-8793-4BE7-BE42-A8000DC1E21B}" dt="2022-03-05T09:43:13.766" v="4412" actId="478"/>
          <ac:picMkLst>
            <pc:docMk/>
            <pc:sldMk cId="392199791" sldId="299"/>
            <ac:picMk id="6" creationId="{1CF06883-FBF2-4ABD-A6CF-C58EED8E50B5}"/>
          </ac:picMkLst>
        </pc:picChg>
        <pc:picChg chg="add mod modCrop">
          <ac:chgData name="Bogdan Nichifor" userId="eb3bc0af0a21ae60" providerId="LiveId" clId="{1CECFE08-8793-4BE7-BE42-A8000DC1E21B}" dt="2022-03-05T09:43:50.977" v="4416" actId="732"/>
          <ac:picMkLst>
            <pc:docMk/>
            <pc:sldMk cId="392199791" sldId="299"/>
            <ac:picMk id="8" creationId="{A5663948-6005-49F2-96DA-4EDB9FD7C708}"/>
          </ac:picMkLst>
        </pc:picChg>
      </pc:sldChg>
      <pc:sldChg chg="new del ord">
        <pc:chgData name="Bogdan Nichifor" userId="eb3bc0af0a21ae60" providerId="LiveId" clId="{1CECFE08-8793-4BE7-BE42-A8000DC1E21B}" dt="2022-03-05T08:31:32.701" v="4125" actId="47"/>
        <pc:sldMkLst>
          <pc:docMk/>
          <pc:sldMk cId="2183383447" sldId="300"/>
        </pc:sldMkLst>
      </pc:sldChg>
      <pc:sldChg chg="modSp add mod ord">
        <pc:chgData name="Bogdan Nichifor" userId="eb3bc0af0a21ae60" providerId="LiveId" clId="{1CECFE08-8793-4BE7-BE42-A8000DC1E21B}" dt="2022-03-05T08:34:34.586" v="4189" actId="1036"/>
        <pc:sldMkLst>
          <pc:docMk/>
          <pc:sldMk cId="3188135335" sldId="301"/>
        </pc:sldMkLst>
        <pc:spChg chg="mod">
          <ac:chgData name="Bogdan Nichifor" userId="eb3bc0af0a21ae60" providerId="LiveId" clId="{1CECFE08-8793-4BE7-BE42-A8000DC1E21B}" dt="2022-03-05T08:33:28.275" v="4163" actId="1036"/>
          <ac:spMkLst>
            <pc:docMk/>
            <pc:sldMk cId="3188135335" sldId="301"/>
            <ac:spMk id="5" creationId="{8B80603E-F8EC-4BAE-9A18-EBB56BCC8A9D}"/>
          </ac:spMkLst>
        </pc:spChg>
        <pc:spChg chg="mod">
          <ac:chgData name="Bogdan Nichifor" userId="eb3bc0af0a21ae60" providerId="LiveId" clId="{1CECFE08-8793-4BE7-BE42-A8000DC1E21B}" dt="2022-03-05T08:34:34.586" v="4189" actId="1036"/>
          <ac:spMkLst>
            <pc:docMk/>
            <pc:sldMk cId="3188135335" sldId="301"/>
            <ac:spMk id="7" creationId="{9B2D26F0-4ECB-42CC-9F41-DC42B3E09827}"/>
          </ac:spMkLst>
        </pc:spChg>
      </pc:sldChg>
      <pc:sldChg chg="new del">
        <pc:chgData name="Bogdan Nichifor" userId="eb3bc0af0a21ae60" providerId="LiveId" clId="{1CECFE08-8793-4BE7-BE42-A8000DC1E21B}" dt="2022-03-05T08:43:16.824" v="4245" actId="47"/>
        <pc:sldMkLst>
          <pc:docMk/>
          <pc:sldMk cId="1130564392" sldId="302"/>
        </pc:sldMkLst>
      </pc:sldChg>
      <pc:sldChg chg="modSp add mod">
        <pc:chgData name="Bogdan Nichifor" userId="eb3bc0af0a21ae60" providerId="LiveId" clId="{1CECFE08-8793-4BE7-BE42-A8000DC1E21B}" dt="2022-03-13T08:33:21.187" v="7388" actId="20577"/>
        <pc:sldMkLst>
          <pc:docMk/>
          <pc:sldMk cId="3593827577" sldId="303"/>
        </pc:sldMkLst>
        <pc:spChg chg="mod">
          <ac:chgData name="Bogdan Nichifor" userId="eb3bc0af0a21ae60" providerId="LiveId" clId="{1CECFE08-8793-4BE7-BE42-A8000DC1E21B}" dt="2022-03-13T08:33:21.187" v="7388" actId="20577"/>
          <ac:spMkLst>
            <pc:docMk/>
            <pc:sldMk cId="3593827577" sldId="303"/>
            <ac:spMk id="5" creationId="{8B80603E-F8EC-4BAE-9A18-EBB56BCC8A9D}"/>
          </ac:spMkLst>
        </pc:spChg>
        <pc:spChg chg="mod">
          <ac:chgData name="Bogdan Nichifor" userId="eb3bc0af0a21ae60" providerId="LiveId" clId="{1CECFE08-8793-4BE7-BE42-A8000DC1E21B}" dt="2022-03-05T08:45:08.750" v="4251" actId="20577"/>
          <ac:spMkLst>
            <pc:docMk/>
            <pc:sldMk cId="3593827577" sldId="303"/>
            <ac:spMk id="7" creationId="{9B2D26F0-4ECB-42CC-9F41-DC42B3E09827}"/>
          </ac:spMkLst>
        </pc:spChg>
      </pc:sldChg>
      <pc:sldChg chg="addSp delSp modSp new del mod ord">
        <pc:chgData name="Bogdan Nichifor" userId="eb3bc0af0a21ae60" providerId="LiveId" clId="{1CECFE08-8793-4BE7-BE42-A8000DC1E21B}" dt="2022-03-05T09:57:19.939" v="4432" actId="2696"/>
        <pc:sldMkLst>
          <pc:docMk/>
          <pc:sldMk cId="2698631790" sldId="304"/>
        </pc:sldMkLst>
        <pc:spChg chg="add del">
          <ac:chgData name="Bogdan Nichifor" userId="eb3bc0af0a21ae60" providerId="LiveId" clId="{1CECFE08-8793-4BE7-BE42-A8000DC1E21B}" dt="2022-03-05T09:25:56.488" v="4327" actId="931"/>
          <ac:spMkLst>
            <pc:docMk/>
            <pc:sldMk cId="2698631790" sldId="304"/>
            <ac:spMk id="3" creationId="{904B73FD-2689-47B0-88F0-EC203499AD33}"/>
          </ac:spMkLst>
        </pc:spChg>
        <pc:picChg chg="add del mod">
          <ac:chgData name="Bogdan Nichifor" userId="eb3bc0af0a21ae60" providerId="LiveId" clId="{1CECFE08-8793-4BE7-BE42-A8000DC1E21B}" dt="2022-03-05T09:25:56.488" v="4327" actId="931"/>
          <ac:picMkLst>
            <pc:docMk/>
            <pc:sldMk cId="2698631790" sldId="304"/>
            <ac:picMk id="7" creationId="{CFBF2F08-D3F5-4F5E-BBF9-1BD64CD71F72}"/>
          </ac:picMkLst>
        </pc:picChg>
        <pc:picChg chg="add del mod">
          <ac:chgData name="Bogdan Nichifor" userId="eb3bc0af0a21ae60" providerId="LiveId" clId="{1CECFE08-8793-4BE7-BE42-A8000DC1E21B}" dt="2022-03-05T09:25:56.488" v="4327" actId="931"/>
          <ac:picMkLst>
            <pc:docMk/>
            <pc:sldMk cId="2698631790" sldId="304"/>
            <ac:picMk id="9" creationId="{600024BB-ED3E-4F3E-800D-A92C5AEDCCD1}"/>
          </ac:picMkLst>
        </pc:picChg>
        <pc:picChg chg="add del mod">
          <ac:chgData name="Bogdan Nichifor" userId="eb3bc0af0a21ae60" providerId="LiveId" clId="{1CECFE08-8793-4BE7-BE42-A8000DC1E21B}" dt="2022-03-05T09:25:56.488" v="4327" actId="931"/>
          <ac:picMkLst>
            <pc:docMk/>
            <pc:sldMk cId="2698631790" sldId="304"/>
            <ac:picMk id="11" creationId="{8F230387-048F-40A1-98B0-4631E99659BF}"/>
          </ac:picMkLst>
        </pc:picChg>
        <pc:picChg chg="add del mod">
          <ac:chgData name="Bogdan Nichifor" userId="eb3bc0af0a21ae60" providerId="LiveId" clId="{1CECFE08-8793-4BE7-BE42-A8000DC1E21B}" dt="2022-03-05T09:25:56.488" v="4327" actId="931"/>
          <ac:picMkLst>
            <pc:docMk/>
            <pc:sldMk cId="2698631790" sldId="304"/>
            <ac:picMk id="13" creationId="{351F0B1F-8F39-465D-82DC-94D84E33F68D}"/>
          </ac:picMkLst>
        </pc:picChg>
        <pc:picChg chg="add del mod">
          <ac:chgData name="Bogdan Nichifor" userId="eb3bc0af0a21ae60" providerId="LiveId" clId="{1CECFE08-8793-4BE7-BE42-A8000DC1E21B}" dt="2022-03-05T09:25:56.488" v="4327" actId="931"/>
          <ac:picMkLst>
            <pc:docMk/>
            <pc:sldMk cId="2698631790" sldId="304"/>
            <ac:picMk id="15" creationId="{B38C59A5-B67C-40BA-B9D1-FCBF9681EE92}"/>
          </ac:picMkLst>
        </pc:picChg>
        <pc:picChg chg="add del mod">
          <ac:chgData name="Bogdan Nichifor" userId="eb3bc0af0a21ae60" providerId="LiveId" clId="{1CECFE08-8793-4BE7-BE42-A8000DC1E21B}" dt="2022-03-05T09:25:56.488" v="4327" actId="931"/>
          <ac:picMkLst>
            <pc:docMk/>
            <pc:sldMk cId="2698631790" sldId="304"/>
            <ac:picMk id="17" creationId="{D26A7835-623D-48FF-A282-4E2F9194F0B2}"/>
          </ac:picMkLst>
        </pc:picChg>
        <pc:picChg chg="add del mod">
          <ac:chgData name="Bogdan Nichifor" userId="eb3bc0af0a21ae60" providerId="LiveId" clId="{1CECFE08-8793-4BE7-BE42-A8000DC1E21B}" dt="2022-03-05T09:25:56.488" v="4327" actId="931"/>
          <ac:picMkLst>
            <pc:docMk/>
            <pc:sldMk cId="2698631790" sldId="304"/>
            <ac:picMk id="19" creationId="{0B2EF7BF-0DAC-4C03-A4F4-FB9D3F6F39E9}"/>
          </ac:picMkLst>
        </pc:picChg>
        <pc:picChg chg="add del mod">
          <ac:chgData name="Bogdan Nichifor" userId="eb3bc0af0a21ae60" providerId="LiveId" clId="{1CECFE08-8793-4BE7-BE42-A8000DC1E21B}" dt="2022-03-05T09:25:56.488" v="4327" actId="931"/>
          <ac:picMkLst>
            <pc:docMk/>
            <pc:sldMk cId="2698631790" sldId="304"/>
            <ac:picMk id="21" creationId="{4552F55A-4327-4793-9C5F-6837EE0C168F}"/>
          </ac:picMkLst>
        </pc:picChg>
        <pc:picChg chg="add del mod">
          <ac:chgData name="Bogdan Nichifor" userId="eb3bc0af0a21ae60" providerId="LiveId" clId="{1CECFE08-8793-4BE7-BE42-A8000DC1E21B}" dt="2022-03-05T09:25:56.488" v="4327" actId="931"/>
          <ac:picMkLst>
            <pc:docMk/>
            <pc:sldMk cId="2698631790" sldId="304"/>
            <ac:picMk id="23" creationId="{E751D489-99C2-49F9-941A-13B12651678E}"/>
          </ac:picMkLst>
        </pc:picChg>
        <pc:picChg chg="add del mod">
          <ac:chgData name="Bogdan Nichifor" userId="eb3bc0af0a21ae60" providerId="LiveId" clId="{1CECFE08-8793-4BE7-BE42-A8000DC1E21B}" dt="2022-03-05T09:25:56.488" v="4327" actId="931"/>
          <ac:picMkLst>
            <pc:docMk/>
            <pc:sldMk cId="2698631790" sldId="304"/>
            <ac:picMk id="25" creationId="{9DFE14A2-67EC-4A28-BB2B-FFDD2B1F7260}"/>
          </ac:picMkLst>
        </pc:picChg>
        <pc:picChg chg="add del mod">
          <ac:chgData name="Bogdan Nichifor" userId="eb3bc0af0a21ae60" providerId="LiveId" clId="{1CECFE08-8793-4BE7-BE42-A8000DC1E21B}" dt="2022-03-05T09:25:56.488" v="4327" actId="931"/>
          <ac:picMkLst>
            <pc:docMk/>
            <pc:sldMk cId="2698631790" sldId="304"/>
            <ac:picMk id="27" creationId="{8678A450-77AC-46EE-A1B4-1254ED8C5256}"/>
          </ac:picMkLst>
        </pc:picChg>
        <pc:picChg chg="add del mod">
          <ac:chgData name="Bogdan Nichifor" userId="eb3bc0af0a21ae60" providerId="LiveId" clId="{1CECFE08-8793-4BE7-BE42-A8000DC1E21B}" dt="2022-03-05T09:25:56.488" v="4327" actId="931"/>
          <ac:picMkLst>
            <pc:docMk/>
            <pc:sldMk cId="2698631790" sldId="304"/>
            <ac:picMk id="29" creationId="{00E462A0-D3B3-4F2B-9EDF-24382B64629E}"/>
          </ac:picMkLst>
        </pc:picChg>
        <pc:picChg chg="add del mod">
          <ac:chgData name="Bogdan Nichifor" userId="eb3bc0af0a21ae60" providerId="LiveId" clId="{1CECFE08-8793-4BE7-BE42-A8000DC1E21B}" dt="2022-03-05T09:25:56.488" v="4327" actId="931"/>
          <ac:picMkLst>
            <pc:docMk/>
            <pc:sldMk cId="2698631790" sldId="304"/>
            <ac:picMk id="31" creationId="{2297FB5F-98A9-4F25-93EA-9519FAF5EE0E}"/>
          </ac:picMkLst>
        </pc:picChg>
        <pc:picChg chg="add del mod">
          <ac:chgData name="Bogdan Nichifor" userId="eb3bc0af0a21ae60" providerId="LiveId" clId="{1CECFE08-8793-4BE7-BE42-A8000DC1E21B}" dt="2022-03-05T09:25:56.488" v="4327" actId="931"/>
          <ac:picMkLst>
            <pc:docMk/>
            <pc:sldMk cId="2698631790" sldId="304"/>
            <ac:picMk id="33" creationId="{E8AB6B7F-07A3-42A6-A829-E19A861E4A77}"/>
          </ac:picMkLst>
        </pc:picChg>
        <pc:picChg chg="add del mod">
          <ac:chgData name="Bogdan Nichifor" userId="eb3bc0af0a21ae60" providerId="LiveId" clId="{1CECFE08-8793-4BE7-BE42-A8000DC1E21B}" dt="2022-03-05T09:25:56.488" v="4327" actId="931"/>
          <ac:picMkLst>
            <pc:docMk/>
            <pc:sldMk cId="2698631790" sldId="304"/>
            <ac:picMk id="35" creationId="{87168B05-F3AF-48E5-ABAA-5E3719D5E9CC}"/>
          </ac:picMkLst>
        </pc:picChg>
        <pc:picChg chg="add del mod">
          <ac:chgData name="Bogdan Nichifor" userId="eb3bc0af0a21ae60" providerId="LiveId" clId="{1CECFE08-8793-4BE7-BE42-A8000DC1E21B}" dt="2022-03-05T09:25:56.488" v="4327" actId="931"/>
          <ac:picMkLst>
            <pc:docMk/>
            <pc:sldMk cId="2698631790" sldId="304"/>
            <ac:picMk id="37" creationId="{0C5A3396-2185-45AA-A852-865389C078D3}"/>
          </ac:picMkLst>
        </pc:picChg>
        <pc:picChg chg="add del mod">
          <ac:chgData name="Bogdan Nichifor" userId="eb3bc0af0a21ae60" providerId="LiveId" clId="{1CECFE08-8793-4BE7-BE42-A8000DC1E21B}" dt="2022-03-05T09:25:56.488" v="4327" actId="931"/>
          <ac:picMkLst>
            <pc:docMk/>
            <pc:sldMk cId="2698631790" sldId="304"/>
            <ac:picMk id="39" creationId="{90354AD6-A264-48D4-B5F2-63490EBD99A2}"/>
          </ac:picMkLst>
        </pc:picChg>
        <pc:picChg chg="add del mod">
          <ac:chgData name="Bogdan Nichifor" userId="eb3bc0af0a21ae60" providerId="LiveId" clId="{1CECFE08-8793-4BE7-BE42-A8000DC1E21B}" dt="2022-03-05T09:25:56.488" v="4327" actId="931"/>
          <ac:picMkLst>
            <pc:docMk/>
            <pc:sldMk cId="2698631790" sldId="304"/>
            <ac:picMk id="41" creationId="{FC04498F-59D7-458A-8D52-EF439AFA3E73}"/>
          </ac:picMkLst>
        </pc:picChg>
        <pc:picChg chg="add del mod">
          <ac:chgData name="Bogdan Nichifor" userId="eb3bc0af0a21ae60" providerId="LiveId" clId="{1CECFE08-8793-4BE7-BE42-A8000DC1E21B}" dt="2022-03-05T09:25:56.488" v="4327" actId="931"/>
          <ac:picMkLst>
            <pc:docMk/>
            <pc:sldMk cId="2698631790" sldId="304"/>
            <ac:picMk id="43" creationId="{1A07033C-D841-471D-94DE-A98C3D41AA32}"/>
          </ac:picMkLst>
        </pc:picChg>
        <pc:picChg chg="add del mod">
          <ac:chgData name="Bogdan Nichifor" userId="eb3bc0af0a21ae60" providerId="LiveId" clId="{1CECFE08-8793-4BE7-BE42-A8000DC1E21B}" dt="2022-03-05T09:25:56.488" v="4327" actId="931"/>
          <ac:picMkLst>
            <pc:docMk/>
            <pc:sldMk cId="2698631790" sldId="304"/>
            <ac:picMk id="45" creationId="{392C583C-3F1B-48C9-9F62-CE02E4F9DD25}"/>
          </ac:picMkLst>
        </pc:picChg>
      </pc:sldChg>
      <pc:sldChg chg="delSp new del mod">
        <pc:chgData name="Bogdan Nichifor" userId="eb3bc0af0a21ae60" providerId="LiveId" clId="{1CECFE08-8793-4BE7-BE42-A8000DC1E21B}" dt="2022-03-05T09:25:28.745" v="4284" actId="2696"/>
        <pc:sldMkLst>
          <pc:docMk/>
          <pc:sldMk cId="952135910" sldId="305"/>
        </pc:sldMkLst>
        <pc:spChg chg="del">
          <ac:chgData name="Bogdan Nichifor" userId="eb3bc0af0a21ae60" providerId="LiveId" clId="{1CECFE08-8793-4BE7-BE42-A8000DC1E21B}" dt="2022-03-05T09:21:14.803" v="4283" actId="478"/>
          <ac:spMkLst>
            <pc:docMk/>
            <pc:sldMk cId="952135910" sldId="305"/>
            <ac:spMk id="2" creationId="{3D9B3445-BA5E-4210-9B1F-7BBC0707224B}"/>
          </ac:spMkLst>
        </pc:spChg>
        <pc:spChg chg="del">
          <ac:chgData name="Bogdan Nichifor" userId="eb3bc0af0a21ae60" providerId="LiveId" clId="{1CECFE08-8793-4BE7-BE42-A8000DC1E21B}" dt="2022-03-05T09:21:10.305" v="4282" actId="478"/>
          <ac:spMkLst>
            <pc:docMk/>
            <pc:sldMk cId="952135910" sldId="305"/>
            <ac:spMk id="3" creationId="{AB72D908-FC14-4A66-A9C0-75F3520EAF5B}"/>
          </ac:spMkLst>
        </pc:spChg>
      </pc:sldChg>
      <pc:sldChg chg="addSp delSp modSp new mod">
        <pc:chgData name="Bogdan Nichifor" userId="eb3bc0af0a21ae60" providerId="LiveId" clId="{1CECFE08-8793-4BE7-BE42-A8000DC1E21B}" dt="2022-03-05T10:21:42.894" v="4662" actId="1076"/>
        <pc:sldMkLst>
          <pc:docMk/>
          <pc:sldMk cId="3495778230" sldId="305"/>
        </pc:sldMkLst>
        <pc:spChg chg="del mod">
          <ac:chgData name="Bogdan Nichifor" userId="eb3bc0af0a21ae60" providerId="LiveId" clId="{1CECFE08-8793-4BE7-BE42-A8000DC1E21B}" dt="2022-03-05T10:02:52.085" v="4466" actId="478"/>
          <ac:spMkLst>
            <pc:docMk/>
            <pc:sldMk cId="3495778230" sldId="305"/>
            <ac:spMk id="2" creationId="{2A744292-CDA1-4D18-9FEE-CE4C799C1433}"/>
          </ac:spMkLst>
        </pc:spChg>
        <pc:spChg chg="del">
          <ac:chgData name="Bogdan Nichifor" userId="eb3bc0af0a21ae60" providerId="LiveId" clId="{1CECFE08-8793-4BE7-BE42-A8000DC1E21B}" dt="2022-03-05T10:02:49.035" v="4464" actId="478"/>
          <ac:spMkLst>
            <pc:docMk/>
            <pc:sldMk cId="3495778230" sldId="305"/>
            <ac:spMk id="3" creationId="{979DC8B3-C7C8-4A8C-8CC7-E832230F3079}"/>
          </ac:spMkLst>
        </pc:spChg>
        <pc:spChg chg="add mod">
          <ac:chgData name="Bogdan Nichifor" userId="eb3bc0af0a21ae60" providerId="LiveId" clId="{1CECFE08-8793-4BE7-BE42-A8000DC1E21B}" dt="2022-03-05T10:21:42.894" v="4662" actId="1076"/>
          <ac:spMkLst>
            <pc:docMk/>
            <pc:sldMk cId="3495778230" sldId="305"/>
            <ac:spMk id="5" creationId="{2DC865E3-495E-4E02-89B8-134459F942A2}"/>
          </ac:spMkLst>
        </pc:spChg>
        <pc:picChg chg="add mod modCrop">
          <ac:chgData name="Bogdan Nichifor" userId="eb3bc0af0a21ae60" providerId="LiveId" clId="{1CECFE08-8793-4BE7-BE42-A8000DC1E21B}" dt="2022-03-05T10:13:39.028" v="4543" actId="732"/>
          <ac:picMkLst>
            <pc:docMk/>
            <pc:sldMk cId="3495778230" sldId="305"/>
            <ac:picMk id="7" creationId="{055CD96F-AB28-4AE5-A6D4-1C78E674D373}"/>
          </ac:picMkLst>
        </pc:picChg>
        <pc:picChg chg="add del mod">
          <ac:chgData name="Bogdan Nichifor" userId="eb3bc0af0a21ae60" providerId="LiveId" clId="{1CECFE08-8793-4BE7-BE42-A8000DC1E21B}" dt="2022-03-05T10:13:44.981" v="4544" actId="478"/>
          <ac:picMkLst>
            <pc:docMk/>
            <pc:sldMk cId="3495778230" sldId="305"/>
            <ac:picMk id="8" creationId="{84181F2A-9808-4A85-A765-B145897D9F0A}"/>
          </ac:picMkLst>
        </pc:picChg>
      </pc:sldChg>
      <pc:sldChg chg="new del">
        <pc:chgData name="Bogdan Nichifor" userId="eb3bc0af0a21ae60" providerId="LiveId" clId="{1CECFE08-8793-4BE7-BE42-A8000DC1E21B}" dt="2022-03-05T09:31:04.149" v="4329" actId="47"/>
        <pc:sldMkLst>
          <pc:docMk/>
          <pc:sldMk cId="4172568361" sldId="305"/>
        </pc:sldMkLst>
      </pc:sldChg>
      <pc:sldChg chg="add del">
        <pc:chgData name="Bogdan Nichifor" userId="eb3bc0af0a21ae60" providerId="LiveId" clId="{1CECFE08-8793-4BE7-BE42-A8000DC1E21B}" dt="2022-03-05T09:58:37.512" v="4444" actId="47"/>
        <pc:sldMkLst>
          <pc:docMk/>
          <pc:sldMk cId="990526860" sldId="306"/>
        </pc:sldMkLst>
      </pc:sldChg>
      <pc:sldChg chg="add ord">
        <pc:chgData name="Bogdan Nichifor" userId="eb3bc0af0a21ae60" providerId="LiveId" clId="{1CECFE08-8793-4BE7-BE42-A8000DC1E21B}" dt="2022-03-05T10:45:09.495" v="4814"/>
        <pc:sldMkLst>
          <pc:docMk/>
          <pc:sldMk cId="3380343710" sldId="307"/>
        </pc:sldMkLst>
      </pc:sldChg>
      <pc:sldChg chg="add ord">
        <pc:chgData name="Bogdan Nichifor" userId="eb3bc0af0a21ae60" providerId="LiveId" clId="{1CECFE08-8793-4BE7-BE42-A8000DC1E21B}" dt="2022-03-05T10:45:09.495" v="4814"/>
        <pc:sldMkLst>
          <pc:docMk/>
          <pc:sldMk cId="3878933235" sldId="308"/>
        </pc:sldMkLst>
      </pc:sldChg>
      <pc:sldChg chg="add ord">
        <pc:chgData name="Bogdan Nichifor" userId="eb3bc0af0a21ae60" providerId="LiveId" clId="{1CECFE08-8793-4BE7-BE42-A8000DC1E21B}" dt="2022-03-05T10:45:09.495" v="4814"/>
        <pc:sldMkLst>
          <pc:docMk/>
          <pc:sldMk cId="3293762217" sldId="309"/>
        </pc:sldMkLst>
      </pc:sldChg>
      <pc:sldChg chg="add">
        <pc:chgData name="Bogdan Nichifor" userId="eb3bc0af0a21ae60" providerId="LiveId" clId="{1CECFE08-8793-4BE7-BE42-A8000DC1E21B}" dt="2022-03-05T09:56:58.541" v="4431"/>
        <pc:sldMkLst>
          <pc:docMk/>
          <pc:sldMk cId="1173939580" sldId="310"/>
        </pc:sldMkLst>
      </pc:sldChg>
      <pc:sldChg chg="add">
        <pc:chgData name="Bogdan Nichifor" userId="eb3bc0af0a21ae60" providerId="LiveId" clId="{1CECFE08-8793-4BE7-BE42-A8000DC1E21B}" dt="2022-03-05T09:56:58.541" v="4431"/>
        <pc:sldMkLst>
          <pc:docMk/>
          <pc:sldMk cId="1409082385" sldId="311"/>
        </pc:sldMkLst>
      </pc:sldChg>
      <pc:sldChg chg="add">
        <pc:chgData name="Bogdan Nichifor" userId="eb3bc0af0a21ae60" providerId="LiveId" clId="{1CECFE08-8793-4BE7-BE42-A8000DC1E21B}" dt="2022-03-05T09:56:58.541" v="4431"/>
        <pc:sldMkLst>
          <pc:docMk/>
          <pc:sldMk cId="1458306892" sldId="312"/>
        </pc:sldMkLst>
      </pc:sldChg>
      <pc:sldChg chg="add">
        <pc:chgData name="Bogdan Nichifor" userId="eb3bc0af0a21ae60" providerId="LiveId" clId="{1CECFE08-8793-4BE7-BE42-A8000DC1E21B}" dt="2022-03-05T09:56:58.541" v="4431"/>
        <pc:sldMkLst>
          <pc:docMk/>
          <pc:sldMk cId="833945962" sldId="313"/>
        </pc:sldMkLst>
      </pc:sldChg>
      <pc:sldChg chg="add">
        <pc:chgData name="Bogdan Nichifor" userId="eb3bc0af0a21ae60" providerId="LiveId" clId="{1CECFE08-8793-4BE7-BE42-A8000DC1E21B}" dt="2022-03-05T09:56:58.541" v="4431"/>
        <pc:sldMkLst>
          <pc:docMk/>
          <pc:sldMk cId="3384229616" sldId="314"/>
        </pc:sldMkLst>
      </pc:sldChg>
      <pc:sldChg chg="add">
        <pc:chgData name="Bogdan Nichifor" userId="eb3bc0af0a21ae60" providerId="LiveId" clId="{1CECFE08-8793-4BE7-BE42-A8000DC1E21B}" dt="2022-03-05T09:56:58.541" v="4431"/>
        <pc:sldMkLst>
          <pc:docMk/>
          <pc:sldMk cId="952350123" sldId="315"/>
        </pc:sldMkLst>
      </pc:sldChg>
      <pc:sldChg chg="add ord">
        <pc:chgData name="Bogdan Nichifor" userId="eb3bc0af0a21ae60" providerId="LiveId" clId="{1CECFE08-8793-4BE7-BE42-A8000DC1E21B}" dt="2022-03-05T10:44:10.815" v="4810"/>
        <pc:sldMkLst>
          <pc:docMk/>
          <pc:sldMk cId="1794745264" sldId="316"/>
        </pc:sldMkLst>
      </pc:sldChg>
      <pc:sldChg chg="add ord">
        <pc:chgData name="Bogdan Nichifor" userId="eb3bc0af0a21ae60" providerId="LiveId" clId="{1CECFE08-8793-4BE7-BE42-A8000DC1E21B}" dt="2022-03-05T10:45:21.993" v="4816"/>
        <pc:sldMkLst>
          <pc:docMk/>
          <pc:sldMk cId="1997397615" sldId="317"/>
        </pc:sldMkLst>
      </pc:sldChg>
      <pc:sldChg chg="add">
        <pc:chgData name="Bogdan Nichifor" userId="eb3bc0af0a21ae60" providerId="LiveId" clId="{1CECFE08-8793-4BE7-BE42-A8000DC1E21B}" dt="2022-03-05T09:56:58.541" v="4431"/>
        <pc:sldMkLst>
          <pc:docMk/>
          <pc:sldMk cId="152376624" sldId="318"/>
        </pc:sldMkLst>
      </pc:sldChg>
      <pc:sldChg chg="add">
        <pc:chgData name="Bogdan Nichifor" userId="eb3bc0af0a21ae60" providerId="LiveId" clId="{1CECFE08-8793-4BE7-BE42-A8000DC1E21B}" dt="2022-03-05T09:56:58.541" v="4431"/>
        <pc:sldMkLst>
          <pc:docMk/>
          <pc:sldMk cId="89239741" sldId="319"/>
        </pc:sldMkLst>
      </pc:sldChg>
      <pc:sldChg chg="add">
        <pc:chgData name="Bogdan Nichifor" userId="eb3bc0af0a21ae60" providerId="LiveId" clId="{1CECFE08-8793-4BE7-BE42-A8000DC1E21B}" dt="2022-03-05T09:56:58.541" v="4431"/>
        <pc:sldMkLst>
          <pc:docMk/>
          <pc:sldMk cId="487801255" sldId="320"/>
        </pc:sldMkLst>
      </pc:sldChg>
      <pc:sldChg chg="add">
        <pc:chgData name="Bogdan Nichifor" userId="eb3bc0af0a21ae60" providerId="LiveId" clId="{1CECFE08-8793-4BE7-BE42-A8000DC1E21B}" dt="2022-03-05T09:56:58.541" v="4431"/>
        <pc:sldMkLst>
          <pc:docMk/>
          <pc:sldMk cId="2410940062" sldId="321"/>
        </pc:sldMkLst>
      </pc:sldChg>
      <pc:sldChg chg="add">
        <pc:chgData name="Bogdan Nichifor" userId="eb3bc0af0a21ae60" providerId="LiveId" clId="{1CECFE08-8793-4BE7-BE42-A8000DC1E21B}" dt="2022-03-05T09:56:58.541" v="4431"/>
        <pc:sldMkLst>
          <pc:docMk/>
          <pc:sldMk cId="27349248" sldId="322"/>
        </pc:sldMkLst>
      </pc:sldChg>
      <pc:sldChg chg="add">
        <pc:chgData name="Bogdan Nichifor" userId="eb3bc0af0a21ae60" providerId="LiveId" clId="{1CECFE08-8793-4BE7-BE42-A8000DC1E21B}" dt="2022-03-05T09:56:58.541" v="4431"/>
        <pc:sldMkLst>
          <pc:docMk/>
          <pc:sldMk cId="1848406744" sldId="323"/>
        </pc:sldMkLst>
      </pc:sldChg>
      <pc:sldChg chg="add">
        <pc:chgData name="Bogdan Nichifor" userId="eb3bc0af0a21ae60" providerId="LiveId" clId="{1CECFE08-8793-4BE7-BE42-A8000DC1E21B}" dt="2022-03-05T09:56:58.541" v="4431"/>
        <pc:sldMkLst>
          <pc:docMk/>
          <pc:sldMk cId="933865302" sldId="324"/>
        </pc:sldMkLst>
      </pc:sldChg>
      <pc:sldChg chg="add">
        <pc:chgData name="Bogdan Nichifor" userId="eb3bc0af0a21ae60" providerId="LiveId" clId="{1CECFE08-8793-4BE7-BE42-A8000DC1E21B}" dt="2022-03-05T09:56:58.541" v="4431"/>
        <pc:sldMkLst>
          <pc:docMk/>
          <pc:sldMk cId="3140452206" sldId="325"/>
        </pc:sldMkLst>
      </pc:sldChg>
      <pc:sldChg chg="modSp add mod ord">
        <pc:chgData name="Bogdan Nichifor" userId="eb3bc0af0a21ae60" providerId="LiveId" clId="{1CECFE08-8793-4BE7-BE42-A8000DC1E21B}" dt="2022-03-05T09:58:48.226" v="4456" actId="20577"/>
        <pc:sldMkLst>
          <pc:docMk/>
          <pc:sldMk cId="155743615" sldId="326"/>
        </pc:sldMkLst>
        <pc:spChg chg="mod">
          <ac:chgData name="Bogdan Nichifor" userId="eb3bc0af0a21ae60" providerId="LiveId" clId="{1CECFE08-8793-4BE7-BE42-A8000DC1E21B}" dt="2022-03-05T09:58:48.226" v="4456" actId="20577"/>
          <ac:spMkLst>
            <pc:docMk/>
            <pc:sldMk cId="155743615" sldId="326"/>
            <ac:spMk id="2" creationId="{798C1C5E-EFC4-43BA-8C2E-DC8898E58B85}"/>
          </ac:spMkLst>
        </pc:spChg>
      </pc:sldChg>
      <pc:sldChg chg="addSp delSp modSp new mod">
        <pc:chgData name="Bogdan Nichifor" userId="eb3bc0af0a21ae60" providerId="LiveId" clId="{1CECFE08-8793-4BE7-BE42-A8000DC1E21B}" dt="2022-03-05T10:25:55.095" v="4690" actId="1076"/>
        <pc:sldMkLst>
          <pc:docMk/>
          <pc:sldMk cId="1363902992" sldId="327"/>
        </pc:sldMkLst>
        <pc:spChg chg="del mod">
          <ac:chgData name="Bogdan Nichifor" userId="eb3bc0af0a21ae60" providerId="LiveId" clId="{1CECFE08-8793-4BE7-BE42-A8000DC1E21B}" dt="2022-03-05T10:14:59.627" v="4548" actId="478"/>
          <ac:spMkLst>
            <pc:docMk/>
            <pc:sldMk cId="1363902992" sldId="327"/>
            <ac:spMk id="2" creationId="{EFD30CDF-5E11-4110-8C16-C45868542B2A}"/>
          </ac:spMkLst>
        </pc:spChg>
        <pc:spChg chg="del">
          <ac:chgData name="Bogdan Nichifor" userId="eb3bc0af0a21ae60" providerId="LiveId" clId="{1CECFE08-8793-4BE7-BE42-A8000DC1E21B}" dt="2022-03-05T10:14:57.246" v="4546" actId="478"/>
          <ac:spMkLst>
            <pc:docMk/>
            <pc:sldMk cId="1363902992" sldId="327"/>
            <ac:spMk id="3" creationId="{1BA265B9-CFB9-4BF3-B015-6599563039A3}"/>
          </ac:spMkLst>
        </pc:spChg>
        <pc:spChg chg="add del">
          <ac:chgData name="Bogdan Nichifor" userId="eb3bc0af0a21ae60" providerId="LiveId" clId="{1CECFE08-8793-4BE7-BE42-A8000DC1E21B}" dt="2022-03-05T10:15:06.430" v="4552" actId="22"/>
          <ac:spMkLst>
            <pc:docMk/>
            <pc:sldMk cId="1363902992" sldId="327"/>
            <ac:spMk id="5" creationId="{F1F32718-366F-4869-A455-93DCB0B71D2F}"/>
          </ac:spMkLst>
        </pc:spChg>
        <pc:spChg chg="add mod">
          <ac:chgData name="Bogdan Nichifor" userId="eb3bc0af0a21ae60" providerId="LiveId" clId="{1CECFE08-8793-4BE7-BE42-A8000DC1E21B}" dt="2022-03-05T10:25:55.095" v="4690" actId="1076"/>
          <ac:spMkLst>
            <pc:docMk/>
            <pc:sldMk cId="1363902992" sldId="327"/>
            <ac:spMk id="7" creationId="{F8B76EBD-2626-497F-A243-AE0A4E8FB927}"/>
          </ac:spMkLst>
        </pc:spChg>
        <pc:picChg chg="add mod modCrop">
          <ac:chgData name="Bogdan Nichifor" userId="eb3bc0af0a21ae60" providerId="LiveId" clId="{1CECFE08-8793-4BE7-BE42-A8000DC1E21B}" dt="2022-03-05T10:25:40.045" v="4688" actId="732"/>
          <ac:picMkLst>
            <pc:docMk/>
            <pc:sldMk cId="1363902992" sldId="327"/>
            <ac:picMk id="9" creationId="{E72B370C-800D-4E39-9428-3480D57C8329}"/>
          </ac:picMkLst>
        </pc:picChg>
        <pc:picChg chg="add del mod">
          <ac:chgData name="Bogdan Nichifor" userId="eb3bc0af0a21ae60" providerId="LiveId" clId="{1CECFE08-8793-4BE7-BE42-A8000DC1E21B}" dt="2022-03-05T10:25:44.683" v="4689" actId="478"/>
          <ac:picMkLst>
            <pc:docMk/>
            <pc:sldMk cId="1363902992" sldId="327"/>
            <ac:picMk id="10" creationId="{08498754-619D-4F6B-93F4-163650E8680A}"/>
          </ac:picMkLst>
        </pc:picChg>
      </pc:sldChg>
      <pc:sldChg chg="addSp delSp modSp new mod setBg setClrOvrMap">
        <pc:chgData name="Bogdan Nichifor" userId="eb3bc0af0a21ae60" providerId="LiveId" clId="{1CECFE08-8793-4BE7-BE42-A8000DC1E21B}" dt="2022-03-05T11:03:05.481" v="5007" actId="14100"/>
        <pc:sldMkLst>
          <pc:docMk/>
          <pc:sldMk cId="2108121565" sldId="328"/>
        </pc:sldMkLst>
        <pc:spChg chg="del mod">
          <ac:chgData name="Bogdan Nichifor" userId="eb3bc0af0a21ae60" providerId="LiveId" clId="{1CECFE08-8793-4BE7-BE42-A8000DC1E21B}" dt="2022-03-05T10:40:07.051" v="4693" actId="478"/>
          <ac:spMkLst>
            <pc:docMk/>
            <pc:sldMk cId="2108121565" sldId="328"/>
            <ac:spMk id="2" creationId="{214C69AD-9648-433D-876D-49A6456540ED}"/>
          </ac:spMkLst>
        </pc:spChg>
        <pc:spChg chg="del">
          <ac:chgData name="Bogdan Nichifor" userId="eb3bc0af0a21ae60" providerId="LiveId" clId="{1CECFE08-8793-4BE7-BE42-A8000DC1E21B}" dt="2022-03-05T10:40:11.666" v="4694" actId="478"/>
          <ac:spMkLst>
            <pc:docMk/>
            <pc:sldMk cId="2108121565" sldId="328"/>
            <ac:spMk id="3" creationId="{42CE101B-5B05-4307-972D-5B177E34BEAC}"/>
          </ac:spMkLst>
        </pc:spChg>
        <pc:spChg chg="add del">
          <ac:chgData name="Bogdan Nichifor" userId="eb3bc0af0a21ae60" providerId="LiveId" clId="{1CECFE08-8793-4BE7-BE42-A8000DC1E21B}" dt="2022-03-05T10:41:10.783" v="4698" actId="22"/>
          <ac:spMkLst>
            <pc:docMk/>
            <pc:sldMk cId="2108121565" sldId="328"/>
            <ac:spMk id="5" creationId="{8E3463E9-D22E-4FA6-BD9D-089B946D8B51}"/>
          </ac:spMkLst>
        </pc:spChg>
        <pc:spChg chg="add mod ord">
          <ac:chgData name="Bogdan Nichifor" userId="eb3bc0af0a21ae60" providerId="LiveId" clId="{1CECFE08-8793-4BE7-BE42-A8000DC1E21B}" dt="2022-03-05T10:59:33.522" v="4994" actId="1076"/>
          <ac:spMkLst>
            <pc:docMk/>
            <pc:sldMk cId="2108121565" sldId="328"/>
            <ac:spMk id="7" creationId="{7B7C0C0B-781A-4200-A306-6C8BACFC0F22}"/>
          </ac:spMkLst>
        </pc:spChg>
        <pc:spChg chg="add del">
          <ac:chgData name="Bogdan Nichifor" userId="eb3bc0af0a21ae60" providerId="LiveId" clId="{1CECFE08-8793-4BE7-BE42-A8000DC1E21B}" dt="2022-03-05T10:47:36.611" v="4870" actId="22"/>
          <ac:spMkLst>
            <pc:docMk/>
            <pc:sldMk cId="2108121565" sldId="328"/>
            <ac:spMk id="49" creationId="{EA7C768B-AB3A-476E-9E48-D89303081CFD}"/>
          </ac:spMkLst>
        </pc:spChg>
        <pc:spChg chg="add del">
          <ac:chgData name="Bogdan Nichifor" userId="eb3bc0af0a21ae60" providerId="LiveId" clId="{1CECFE08-8793-4BE7-BE42-A8000DC1E21B}" dt="2022-03-05T10:51:03.836" v="4948" actId="26606"/>
          <ac:spMkLst>
            <pc:docMk/>
            <pc:sldMk cId="2108121565" sldId="328"/>
            <ac:spMk id="96" creationId="{56C20283-73E0-40EC-8AD8-057F581F64C2}"/>
          </ac:spMkLst>
        </pc:spChg>
        <pc:spChg chg="add del">
          <ac:chgData name="Bogdan Nichifor" userId="eb3bc0af0a21ae60" providerId="LiveId" clId="{1CECFE08-8793-4BE7-BE42-A8000DC1E21B}" dt="2022-03-05T10:51:03.836" v="4948" actId="26606"/>
          <ac:spMkLst>
            <pc:docMk/>
            <pc:sldMk cId="2108121565" sldId="328"/>
            <ac:spMk id="98" creationId="{3FCC729B-E528-40C3-82D3-BA4375575E87}"/>
          </ac:spMkLst>
        </pc:spChg>
        <pc:spChg chg="add del">
          <ac:chgData name="Bogdan Nichifor" userId="eb3bc0af0a21ae60" providerId="LiveId" clId="{1CECFE08-8793-4BE7-BE42-A8000DC1E21B}" dt="2022-03-05T10:51:03.836" v="4948" actId="26606"/>
          <ac:spMkLst>
            <pc:docMk/>
            <pc:sldMk cId="2108121565" sldId="328"/>
            <ac:spMk id="100" creationId="{58F1FB8D-1842-4A04-998D-6CF047AB2790}"/>
          </ac:spMkLst>
        </pc:spChg>
        <pc:spChg chg="add del mod">
          <ac:chgData name="Bogdan Nichifor" userId="eb3bc0af0a21ae60" providerId="LiveId" clId="{1CECFE08-8793-4BE7-BE42-A8000DC1E21B}" dt="2022-03-05T10:55:48.160" v="4969" actId="478"/>
          <ac:spMkLst>
            <pc:docMk/>
            <pc:sldMk cId="2108121565" sldId="328"/>
            <ac:spMk id="101" creationId="{E92B1B46-9CF9-43CF-8822-30E9771A3E77}"/>
          </ac:spMkLst>
        </pc:spChg>
        <pc:spChg chg="add del mod">
          <ac:chgData name="Bogdan Nichifor" userId="eb3bc0af0a21ae60" providerId="LiveId" clId="{1CECFE08-8793-4BE7-BE42-A8000DC1E21B}" dt="2022-03-05T10:57:33.346" v="4976" actId="931"/>
          <ac:spMkLst>
            <pc:docMk/>
            <pc:sldMk cId="2108121565" sldId="328"/>
            <ac:spMk id="104" creationId="{9BDB457A-11EB-4840-9EA1-289DEDC22C83}"/>
          </ac:spMkLst>
        </pc:spChg>
        <pc:spChg chg="add del mod">
          <ac:chgData name="Bogdan Nichifor" userId="eb3bc0af0a21ae60" providerId="LiveId" clId="{1CECFE08-8793-4BE7-BE42-A8000DC1E21B}" dt="2022-03-05T10:58:25.836" v="4981" actId="478"/>
          <ac:spMkLst>
            <pc:docMk/>
            <pc:sldMk cId="2108121565" sldId="328"/>
            <ac:spMk id="107" creationId="{EF6F6DAA-19A5-48F3-82D9-4FC5F0855F87}"/>
          </ac:spMkLst>
        </pc:spChg>
        <pc:picChg chg="add del mod">
          <ac:chgData name="Bogdan Nichifor" userId="eb3bc0af0a21ae60" providerId="LiveId" clId="{1CECFE08-8793-4BE7-BE42-A8000DC1E21B}" dt="2022-03-05T10:47:29.143" v="4868" actId="931"/>
          <ac:picMkLst>
            <pc:docMk/>
            <pc:sldMk cId="2108121565" sldId="328"/>
            <ac:picMk id="9" creationId="{416C2865-6D0E-4391-8444-21D3CB5EC773}"/>
          </ac:picMkLst>
        </pc:picChg>
        <pc:picChg chg="add del mod">
          <ac:chgData name="Bogdan Nichifor" userId="eb3bc0af0a21ae60" providerId="LiveId" clId="{1CECFE08-8793-4BE7-BE42-A8000DC1E21B}" dt="2022-03-05T10:47:29.143" v="4868" actId="931"/>
          <ac:picMkLst>
            <pc:docMk/>
            <pc:sldMk cId="2108121565" sldId="328"/>
            <ac:picMk id="11" creationId="{A27858AE-FB6B-497D-B1D6-677F80E43E24}"/>
          </ac:picMkLst>
        </pc:picChg>
        <pc:picChg chg="add del mod">
          <ac:chgData name="Bogdan Nichifor" userId="eb3bc0af0a21ae60" providerId="LiveId" clId="{1CECFE08-8793-4BE7-BE42-A8000DC1E21B}" dt="2022-03-05T10:47:29.143" v="4868" actId="931"/>
          <ac:picMkLst>
            <pc:docMk/>
            <pc:sldMk cId="2108121565" sldId="328"/>
            <ac:picMk id="13" creationId="{341EEC8E-14C0-43C5-8C29-4346076D8E0F}"/>
          </ac:picMkLst>
        </pc:picChg>
        <pc:picChg chg="add del mod">
          <ac:chgData name="Bogdan Nichifor" userId="eb3bc0af0a21ae60" providerId="LiveId" clId="{1CECFE08-8793-4BE7-BE42-A8000DC1E21B}" dt="2022-03-05T10:47:29.143" v="4868" actId="931"/>
          <ac:picMkLst>
            <pc:docMk/>
            <pc:sldMk cId="2108121565" sldId="328"/>
            <ac:picMk id="15" creationId="{C742B1B1-9592-4BDA-8881-7B140E5225FC}"/>
          </ac:picMkLst>
        </pc:picChg>
        <pc:picChg chg="add del mod">
          <ac:chgData name="Bogdan Nichifor" userId="eb3bc0af0a21ae60" providerId="LiveId" clId="{1CECFE08-8793-4BE7-BE42-A8000DC1E21B}" dt="2022-03-05T10:47:29.143" v="4868" actId="931"/>
          <ac:picMkLst>
            <pc:docMk/>
            <pc:sldMk cId="2108121565" sldId="328"/>
            <ac:picMk id="17" creationId="{CB38ACDD-116A-4BCC-A286-D8EA08237F61}"/>
          </ac:picMkLst>
        </pc:picChg>
        <pc:picChg chg="add del mod">
          <ac:chgData name="Bogdan Nichifor" userId="eb3bc0af0a21ae60" providerId="LiveId" clId="{1CECFE08-8793-4BE7-BE42-A8000DC1E21B}" dt="2022-03-05T10:47:29.143" v="4868" actId="931"/>
          <ac:picMkLst>
            <pc:docMk/>
            <pc:sldMk cId="2108121565" sldId="328"/>
            <ac:picMk id="19" creationId="{037D1605-2FDF-417D-BDA5-90C93D8F57AA}"/>
          </ac:picMkLst>
        </pc:picChg>
        <pc:picChg chg="add del mod">
          <ac:chgData name="Bogdan Nichifor" userId="eb3bc0af0a21ae60" providerId="LiveId" clId="{1CECFE08-8793-4BE7-BE42-A8000DC1E21B}" dt="2022-03-05T10:47:29.143" v="4868" actId="931"/>
          <ac:picMkLst>
            <pc:docMk/>
            <pc:sldMk cId="2108121565" sldId="328"/>
            <ac:picMk id="21" creationId="{63195224-8A42-45E5-8811-7398B4202FFF}"/>
          </ac:picMkLst>
        </pc:picChg>
        <pc:picChg chg="add del mod">
          <ac:chgData name="Bogdan Nichifor" userId="eb3bc0af0a21ae60" providerId="LiveId" clId="{1CECFE08-8793-4BE7-BE42-A8000DC1E21B}" dt="2022-03-05T10:47:29.143" v="4868" actId="931"/>
          <ac:picMkLst>
            <pc:docMk/>
            <pc:sldMk cId="2108121565" sldId="328"/>
            <ac:picMk id="23" creationId="{A7EF6C43-81AF-43DF-B51C-FF1F17FBB66E}"/>
          </ac:picMkLst>
        </pc:picChg>
        <pc:picChg chg="add del mod">
          <ac:chgData name="Bogdan Nichifor" userId="eb3bc0af0a21ae60" providerId="LiveId" clId="{1CECFE08-8793-4BE7-BE42-A8000DC1E21B}" dt="2022-03-05T10:47:29.143" v="4868" actId="931"/>
          <ac:picMkLst>
            <pc:docMk/>
            <pc:sldMk cId="2108121565" sldId="328"/>
            <ac:picMk id="25" creationId="{D7519B64-8309-4D85-9E92-77744B8A8A96}"/>
          </ac:picMkLst>
        </pc:picChg>
        <pc:picChg chg="add del mod">
          <ac:chgData name="Bogdan Nichifor" userId="eb3bc0af0a21ae60" providerId="LiveId" clId="{1CECFE08-8793-4BE7-BE42-A8000DC1E21B}" dt="2022-03-05T10:47:29.143" v="4868" actId="931"/>
          <ac:picMkLst>
            <pc:docMk/>
            <pc:sldMk cId="2108121565" sldId="328"/>
            <ac:picMk id="27" creationId="{E90DACFB-F335-4AFF-A62B-A2E115A3DAB7}"/>
          </ac:picMkLst>
        </pc:picChg>
        <pc:picChg chg="add del mod">
          <ac:chgData name="Bogdan Nichifor" userId="eb3bc0af0a21ae60" providerId="LiveId" clId="{1CECFE08-8793-4BE7-BE42-A8000DC1E21B}" dt="2022-03-05T10:47:29.143" v="4868" actId="931"/>
          <ac:picMkLst>
            <pc:docMk/>
            <pc:sldMk cId="2108121565" sldId="328"/>
            <ac:picMk id="29" creationId="{AA44C0E7-2CCC-41CD-8E76-F5B911F0E2B4}"/>
          </ac:picMkLst>
        </pc:picChg>
        <pc:picChg chg="add del mod">
          <ac:chgData name="Bogdan Nichifor" userId="eb3bc0af0a21ae60" providerId="LiveId" clId="{1CECFE08-8793-4BE7-BE42-A8000DC1E21B}" dt="2022-03-05T10:47:29.143" v="4868" actId="931"/>
          <ac:picMkLst>
            <pc:docMk/>
            <pc:sldMk cId="2108121565" sldId="328"/>
            <ac:picMk id="31" creationId="{C01326F1-2F3B-48A4-82D5-FD11D8014464}"/>
          </ac:picMkLst>
        </pc:picChg>
        <pc:picChg chg="add del mod">
          <ac:chgData name="Bogdan Nichifor" userId="eb3bc0af0a21ae60" providerId="LiveId" clId="{1CECFE08-8793-4BE7-BE42-A8000DC1E21B}" dt="2022-03-05T10:47:29.143" v="4868" actId="931"/>
          <ac:picMkLst>
            <pc:docMk/>
            <pc:sldMk cId="2108121565" sldId="328"/>
            <ac:picMk id="33" creationId="{B65A1C2E-2D44-48D2-BAA0-85CB7FD98B4F}"/>
          </ac:picMkLst>
        </pc:picChg>
        <pc:picChg chg="add del mod">
          <ac:chgData name="Bogdan Nichifor" userId="eb3bc0af0a21ae60" providerId="LiveId" clId="{1CECFE08-8793-4BE7-BE42-A8000DC1E21B}" dt="2022-03-05T10:47:29.143" v="4868" actId="931"/>
          <ac:picMkLst>
            <pc:docMk/>
            <pc:sldMk cId="2108121565" sldId="328"/>
            <ac:picMk id="35" creationId="{93680ED8-957E-4060-88B6-6FFBD1A62621}"/>
          </ac:picMkLst>
        </pc:picChg>
        <pc:picChg chg="add del mod">
          <ac:chgData name="Bogdan Nichifor" userId="eb3bc0af0a21ae60" providerId="LiveId" clId="{1CECFE08-8793-4BE7-BE42-A8000DC1E21B}" dt="2022-03-05T10:47:29.143" v="4868" actId="931"/>
          <ac:picMkLst>
            <pc:docMk/>
            <pc:sldMk cId="2108121565" sldId="328"/>
            <ac:picMk id="37" creationId="{537621E7-56D2-4FAE-8867-60D3969EEC0C}"/>
          </ac:picMkLst>
        </pc:picChg>
        <pc:picChg chg="add del mod">
          <ac:chgData name="Bogdan Nichifor" userId="eb3bc0af0a21ae60" providerId="LiveId" clId="{1CECFE08-8793-4BE7-BE42-A8000DC1E21B}" dt="2022-03-05T10:47:29.143" v="4868" actId="931"/>
          <ac:picMkLst>
            <pc:docMk/>
            <pc:sldMk cId="2108121565" sldId="328"/>
            <ac:picMk id="39" creationId="{E8807A5C-D251-4BBA-9ABF-F2284D074115}"/>
          </ac:picMkLst>
        </pc:picChg>
        <pc:picChg chg="add del mod">
          <ac:chgData name="Bogdan Nichifor" userId="eb3bc0af0a21ae60" providerId="LiveId" clId="{1CECFE08-8793-4BE7-BE42-A8000DC1E21B}" dt="2022-03-05T10:47:29.143" v="4868" actId="931"/>
          <ac:picMkLst>
            <pc:docMk/>
            <pc:sldMk cId="2108121565" sldId="328"/>
            <ac:picMk id="41" creationId="{1F1F2A76-630C-424F-AD7D-19F377CED87C}"/>
          </ac:picMkLst>
        </pc:picChg>
        <pc:picChg chg="add del mod">
          <ac:chgData name="Bogdan Nichifor" userId="eb3bc0af0a21ae60" providerId="LiveId" clId="{1CECFE08-8793-4BE7-BE42-A8000DC1E21B}" dt="2022-03-05T10:47:29.143" v="4868" actId="931"/>
          <ac:picMkLst>
            <pc:docMk/>
            <pc:sldMk cId="2108121565" sldId="328"/>
            <ac:picMk id="43" creationId="{1DB22BA0-8643-4B86-845A-FF12F2338632}"/>
          </ac:picMkLst>
        </pc:picChg>
        <pc:picChg chg="add del mod">
          <ac:chgData name="Bogdan Nichifor" userId="eb3bc0af0a21ae60" providerId="LiveId" clId="{1CECFE08-8793-4BE7-BE42-A8000DC1E21B}" dt="2022-03-05T10:47:29.143" v="4868" actId="931"/>
          <ac:picMkLst>
            <pc:docMk/>
            <pc:sldMk cId="2108121565" sldId="328"/>
            <ac:picMk id="45" creationId="{6B094F18-28E9-4766-8242-02BE9F426642}"/>
          </ac:picMkLst>
        </pc:picChg>
        <pc:picChg chg="add del mod">
          <ac:chgData name="Bogdan Nichifor" userId="eb3bc0af0a21ae60" providerId="LiveId" clId="{1CECFE08-8793-4BE7-BE42-A8000DC1E21B}" dt="2022-03-05T10:47:29.143" v="4868" actId="931"/>
          <ac:picMkLst>
            <pc:docMk/>
            <pc:sldMk cId="2108121565" sldId="328"/>
            <ac:picMk id="47" creationId="{B8290B4A-A731-4B42-B340-FB7504944BF8}"/>
          </ac:picMkLst>
        </pc:picChg>
        <pc:picChg chg="add del mod">
          <ac:chgData name="Bogdan Nichifor" userId="eb3bc0af0a21ae60" providerId="LiveId" clId="{1CECFE08-8793-4BE7-BE42-A8000DC1E21B}" dt="2022-03-05T10:48:05.896" v="4915" actId="931"/>
          <ac:picMkLst>
            <pc:docMk/>
            <pc:sldMk cId="2108121565" sldId="328"/>
            <ac:picMk id="51" creationId="{15F27553-B14F-406C-B8F9-EED7D545F56C}"/>
          </ac:picMkLst>
        </pc:picChg>
        <pc:picChg chg="add del mod">
          <ac:chgData name="Bogdan Nichifor" userId="eb3bc0af0a21ae60" providerId="LiveId" clId="{1CECFE08-8793-4BE7-BE42-A8000DC1E21B}" dt="2022-03-05T10:48:05.896" v="4915" actId="931"/>
          <ac:picMkLst>
            <pc:docMk/>
            <pc:sldMk cId="2108121565" sldId="328"/>
            <ac:picMk id="53" creationId="{110D4193-1CF9-4484-9F91-7F53BCC1E700}"/>
          </ac:picMkLst>
        </pc:picChg>
        <pc:picChg chg="add del mod">
          <ac:chgData name="Bogdan Nichifor" userId="eb3bc0af0a21ae60" providerId="LiveId" clId="{1CECFE08-8793-4BE7-BE42-A8000DC1E21B}" dt="2022-03-05T10:48:05.896" v="4915" actId="931"/>
          <ac:picMkLst>
            <pc:docMk/>
            <pc:sldMk cId="2108121565" sldId="328"/>
            <ac:picMk id="55" creationId="{EC51949F-36D4-4B3A-B832-2E7682472824}"/>
          </ac:picMkLst>
        </pc:picChg>
        <pc:picChg chg="add del mod">
          <ac:chgData name="Bogdan Nichifor" userId="eb3bc0af0a21ae60" providerId="LiveId" clId="{1CECFE08-8793-4BE7-BE42-A8000DC1E21B}" dt="2022-03-05T10:48:05.896" v="4915" actId="931"/>
          <ac:picMkLst>
            <pc:docMk/>
            <pc:sldMk cId="2108121565" sldId="328"/>
            <ac:picMk id="57" creationId="{5B9CBAE5-B138-458D-B210-89EB00DB907E}"/>
          </ac:picMkLst>
        </pc:picChg>
        <pc:picChg chg="add del mod">
          <ac:chgData name="Bogdan Nichifor" userId="eb3bc0af0a21ae60" providerId="LiveId" clId="{1CECFE08-8793-4BE7-BE42-A8000DC1E21B}" dt="2022-03-05T10:48:05.896" v="4915" actId="931"/>
          <ac:picMkLst>
            <pc:docMk/>
            <pc:sldMk cId="2108121565" sldId="328"/>
            <ac:picMk id="59" creationId="{0D6E66B4-9672-49CD-85A1-166996ACF0D2}"/>
          </ac:picMkLst>
        </pc:picChg>
        <pc:picChg chg="add del mod">
          <ac:chgData name="Bogdan Nichifor" userId="eb3bc0af0a21ae60" providerId="LiveId" clId="{1CECFE08-8793-4BE7-BE42-A8000DC1E21B}" dt="2022-03-05T10:48:05.896" v="4915" actId="931"/>
          <ac:picMkLst>
            <pc:docMk/>
            <pc:sldMk cId="2108121565" sldId="328"/>
            <ac:picMk id="61" creationId="{B962F808-38E7-4A1D-A9AF-2F4A3B4CB94E}"/>
          </ac:picMkLst>
        </pc:picChg>
        <pc:picChg chg="add del mod">
          <ac:chgData name="Bogdan Nichifor" userId="eb3bc0af0a21ae60" providerId="LiveId" clId="{1CECFE08-8793-4BE7-BE42-A8000DC1E21B}" dt="2022-03-05T10:48:05.896" v="4915" actId="931"/>
          <ac:picMkLst>
            <pc:docMk/>
            <pc:sldMk cId="2108121565" sldId="328"/>
            <ac:picMk id="63" creationId="{62050AF3-D551-4AC2-9674-48FC16950B97}"/>
          </ac:picMkLst>
        </pc:picChg>
        <pc:picChg chg="add del mod">
          <ac:chgData name="Bogdan Nichifor" userId="eb3bc0af0a21ae60" providerId="LiveId" clId="{1CECFE08-8793-4BE7-BE42-A8000DC1E21B}" dt="2022-03-05T10:48:05.896" v="4915" actId="931"/>
          <ac:picMkLst>
            <pc:docMk/>
            <pc:sldMk cId="2108121565" sldId="328"/>
            <ac:picMk id="65" creationId="{D67621A8-7252-483B-A232-227EDF84A622}"/>
          </ac:picMkLst>
        </pc:picChg>
        <pc:picChg chg="add del mod">
          <ac:chgData name="Bogdan Nichifor" userId="eb3bc0af0a21ae60" providerId="LiveId" clId="{1CECFE08-8793-4BE7-BE42-A8000DC1E21B}" dt="2022-03-05T10:48:05.896" v="4915" actId="931"/>
          <ac:picMkLst>
            <pc:docMk/>
            <pc:sldMk cId="2108121565" sldId="328"/>
            <ac:picMk id="67" creationId="{70EF6255-35F3-4912-A5F4-0A4CB19D7C81}"/>
          </ac:picMkLst>
        </pc:picChg>
        <pc:picChg chg="add del mod">
          <ac:chgData name="Bogdan Nichifor" userId="eb3bc0af0a21ae60" providerId="LiveId" clId="{1CECFE08-8793-4BE7-BE42-A8000DC1E21B}" dt="2022-03-05T10:48:05.896" v="4915" actId="931"/>
          <ac:picMkLst>
            <pc:docMk/>
            <pc:sldMk cId="2108121565" sldId="328"/>
            <ac:picMk id="69" creationId="{4C037981-08E0-46AE-9351-AA08893819CD}"/>
          </ac:picMkLst>
        </pc:picChg>
        <pc:picChg chg="add del mod">
          <ac:chgData name="Bogdan Nichifor" userId="eb3bc0af0a21ae60" providerId="LiveId" clId="{1CECFE08-8793-4BE7-BE42-A8000DC1E21B}" dt="2022-03-05T10:48:05.896" v="4915" actId="931"/>
          <ac:picMkLst>
            <pc:docMk/>
            <pc:sldMk cId="2108121565" sldId="328"/>
            <ac:picMk id="71" creationId="{FD9FE32B-ACC6-4909-BE9C-7292339B7854}"/>
          </ac:picMkLst>
        </pc:picChg>
        <pc:picChg chg="add del mod">
          <ac:chgData name="Bogdan Nichifor" userId="eb3bc0af0a21ae60" providerId="LiveId" clId="{1CECFE08-8793-4BE7-BE42-A8000DC1E21B}" dt="2022-03-05T10:48:05.896" v="4915" actId="931"/>
          <ac:picMkLst>
            <pc:docMk/>
            <pc:sldMk cId="2108121565" sldId="328"/>
            <ac:picMk id="73" creationId="{CB35C1B5-61FB-4907-A1CC-DF26FB348EA8}"/>
          </ac:picMkLst>
        </pc:picChg>
        <pc:picChg chg="add del mod">
          <ac:chgData name="Bogdan Nichifor" userId="eb3bc0af0a21ae60" providerId="LiveId" clId="{1CECFE08-8793-4BE7-BE42-A8000DC1E21B}" dt="2022-03-05T10:48:05.896" v="4915" actId="931"/>
          <ac:picMkLst>
            <pc:docMk/>
            <pc:sldMk cId="2108121565" sldId="328"/>
            <ac:picMk id="75" creationId="{5D1BA821-1F8B-4AA8-BC9A-F6F6F1D85924}"/>
          </ac:picMkLst>
        </pc:picChg>
        <pc:picChg chg="add del mod">
          <ac:chgData name="Bogdan Nichifor" userId="eb3bc0af0a21ae60" providerId="LiveId" clId="{1CECFE08-8793-4BE7-BE42-A8000DC1E21B}" dt="2022-03-05T10:48:05.896" v="4915" actId="931"/>
          <ac:picMkLst>
            <pc:docMk/>
            <pc:sldMk cId="2108121565" sldId="328"/>
            <ac:picMk id="77" creationId="{E16BB479-0AE9-410A-8BB9-57C9DAFBDE24}"/>
          </ac:picMkLst>
        </pc:picChg>
        <pc:picChg chg="add del mod">
          <ac:chgData name="Bogdan Nichifor" userId="eb3bc0af0a21ae60" providerId="LiveId" clId="{1CECFE08-8793-4BE7-BE42-A8000DC1E21B}" dt="2022-03-05T10:48:05.896" v="4915" actId="931"/>
          <ac:picMkLst>
            <pc:docMk/>
            <pc:sldMk cId="2108121565" sldId="328"/>
            <ac:picMk id="79" creationId="{4D471A8B-F2E6-4A88-B5C7-30CF54C90DF1}"/>
          </ac:picMkLst>
        </pc:picChg>
        <pc:picChg chg="add del mod">
          <ac:chgData name="Bogdan Nichifor" userId="eb3bc0af0a21ae60" providerId="LiveId" clId="{1CECFE08-8793-4BE7-BE42-A8000DC1E21B}" dt="2022-03-05T10:48:05.896" v="4915" actId="931"/>
          <ac:picMkLst>
            <pc:docMk/>
            <pc:sldMk cId="2108121565" sldId="328"/>
            <ac:picMk id="81" creationId="{F6483B20-C66B-4340-950E-58FBF9D0EEA4}"/>
          </ac:picMkLst>
        </pc:picChg>
        <pc:picChg chg="add del mod">
          <ac:chgData name="Bogdan Nichifor" userId="eb3bc0af0a21ae60" providerId="LiveId" clId="{1CECFE08-8793-4BE7-BE42-A8000DC1E21B}" dt="2022-03-05T10:48:05.896" v="4915" actId="931"/>
          <ac:picMkLst>
            <pc:docMk/>
            <pc:sldMk cId="2108121565" sldId="328"/>
            <ac:picMk id="83" creationId="{4D487684-F01C-4792-B22A-0309EFA32ADA}"/>
          </ac:picMkLst>
        </pc:picChg>
        <pc:picChg chg="add del mod">
          <ac:chgData name="Bogdan Nichifor" userId="eb3bc0af0a21ae60" providerId="LiveId" clId="{1CECFE08-8793-4BE7-BE42-A8000DC1E21B}" dt="2022-03-05T10:48:05.896" v="4915" actId="931"/>
          <ac:picMkLst>
            <pc:docMk/>
            <pc:sldMk cId="2108121565" sldId="328"/>
            <ac:picMk id="85" creationId="{CA73C887-A7EF-467D-A21D-45E301C81C29}"/>
          </ac:picMkLst>
        </pc:picChg>
        <pc:picChg chg="add del mod">
          <ac:chgData name="Bogdan Nichifor" userId="eb3bc0af0a21ae60" providerId="LiveId" clId="{1CECFE08-8793-4BE7-BE42-A8000DC1E21B}" dt="2022-03-05T10:48:05.896" v="4915" actId="931"/>
          <ac:picMkLst>
            <pc:docMk/>
            <pc:sldMk cId="2108121565" sldId="328"/>
            <ac:picMk id="87" creationId="{954B395D-4F96-40F1-86F1-9E89B36C7BB6}"/>
          </ac:picMkLst>
        </pc:picChg>
        <pc:picChg chg="add del mod">
          <ac:chgData name="Bogdan Nichifor" userId="eb3bc0af0a21ae60" providerId="LiveId" clId="{1CECFE08-8793-4BE7-BE42-A8000DC1E21B}" dt="2022-03-05T10:48:05.896" v="4915" actId="931"/>
          <ac:picMkLst>
            <pc:docMk/>
            <pc:sldMk cId="2108121565" sldId="328"/>
            <ac:picMk id="89" creationId="{1A90E5ED-E7F0-4BFE-AB8F-9E13D1BC2DCC}"/>
          </ac:picMkLst>
        </pc:picChg>
        <pc:picChg chg="add del mod">
          <ac:chgData name="Bogdan Nichifor" userId="eb3bc0af0a21ae60" providerId="LiveId" clId="{1CECFE08-8793-4BE7-BE42-A8000DC1E21B}" dt="2022-03-05T10:51:07.603" v="4949" actId="478"/>
          <ac:picMkLst>
            <pc:docMk/>
            <pc:sldMk cId="2108121565" sldId="328"/>
            <ac:picMk id="91" creationId="{2BF73C75-E6B0-4722-B9BD-E8A997B66A00}"/>
          </ac:picMkLst>
        </pc:picChg>
        <pc:picChg chg="add del mod">
          <ac:chgData name="Bogdan Nichifor" userId="eb3bc0af0a21ae60" providerId="LiveId" clId="{1CECFE08-8793-4BE7-BE42-A8000DC1E21B}" dt="2022-03-05T10:54:41.673" v="4964" actId="478"/>
          <ac:picMkLst>
            <pc:docMk/>
            <pc:sldMk cId="2108121565" sldId="328"/>
            <ac:picMk id="93" creationId="{528C871C-ACEC-47F7-98CB-CD5EDA5043D7}"/>
          </ac:picMkLst>
        </pc:picChg>
        <pc:picChg chg="add del mod">
          <ac:chgData name="Bogdan Nichifor" userId="eb3bc0af0a21ae60" providerId="LiveId" clId="{1CECFE08-8793-4BE7-BE42-A8000DC1E21B}" dt="2022-03-05T10:55:50.430" v="4971" actId="478"/>
          <ac:picMkLst>
            <pc:docMk/>
            <pc:sldMk cId="2108121565" sldId="328"/>
            <ac:picMk id="95" creationId="{5B99426B-4A71-4C5E-BD22-3960AD9F7447}"/>
          </ac:picMkLst>
        </pc:picChg>
        <pc:picChg chg="add del mod">
          <ac:chgData name="Bogdan Nichifor" userId="eb3bc0af0a21ae60" providerId="LiveId" clId="{1CECFE08-8793-4BE7-BE42-A8000DC1E21B}" dt="2022-03-05T10:55:48.160" v="4969" actId="478"/>
          <ac:picMkLst>
            <pc:docMk/>
            <pc:sldMk cId="2108121565" sldId="328"/>
            <ac:picMk id="99" creationId="{0BF3A7AB-3426-48FD-962B-7D35D6C1FD2A}"/>
          </ac:picMkLst>
        </pc:picChg>
        <pc:picChg chg="add del mod">
          <ac:chgData name="Bogdan Nichifor" userId="eb3bc0af0a21ae60" providerId="LiveId" clId="{1CECFE08-8793-4BE7-BE42-A8000DC1E21B}" dt="2022-03-05T10:57:33.346" v="4976" actId="931"/>
          <ac:picMkLst>
            <pc:docMk/>
            <pc:sldMk cId="2108121565" sldId="328"/>
            <ac:picMk id="103" creationId="{91ADBA42-E8E9-4DAB-97A0-9DD65B3719DA}"/>
          </ac:picMkLst>
        </pc:picChg>
        <pc:picChg chg="add del mod modCrop">
          <ac:chgData name="Bogdan Nichifor" userId="eb3bc0af0a21ae60" providerId="LiveId" clId="{1CECFE08-8793-4BE7-BE42-A8000DC1E21B}" dt="2022-03-05T11:02:52.948" v="5004" actId="478"/>
          <ac:picMkLst>
            <pc:docMk/>
            <pc:sldMk cId="2108121565" sldId="328"/>
            <ac:picMk id="106" creationId="{C1EDA0E7-49B0-4F47-B7FF-AB7BCB2B96C2}"/>
          </ac:picMkLst>
        </pc:picChg>
        <pc:picChg chg="add del mod">
          <ac:chgData name="Bogdan Nichifor" userId="eb3bc0af0a21ae60" providerId="LiveId" clId="{1CECFE08-8793-4BE7-BE42-A8000DC1E21B}" dt="2022-03-05T10:59:21.221" v="4992" actId="478"/>
          <ac:picMkLst>
            <pc:docMk/>
            <pc:sldMk cId="2108121565" sldId="328"/>
            <ac:picMk id="108" creationId="{AAA062B0-9AE4-43E5-84A8-14210DB03146}"/>
          </ac:picMkLst>
        </pc:picChg>
        <pc:picChg chg="add mod modCrop">
          <ac:chgData name="Bogdan Nichifor" userId="eb3bc0af0a21ae60" providerId="LiveId" clId="{1CECFE08-8793-4BE7-BE42-A8000DC1E21B}" dt="2022-03-05T11:03:05.481" v="5007" actId="14100"/>
          <ac:picMkLst>
            <pc:docMk/>
            <pc:sldMk cId="2108121565" sldId="328"/>
            <ac:picMk id="110" creationId="{BAE602D0-078A-4E36-9E8F-9C5ABF6272E3}"/>
          </ac:picMkLst>
        </pc:picChg>
      </pc:sldChg>
      <pc:sldChg chg="addSp delSp modSp new mod">
        <pc:chgData name="Bogdan Nichifor" userId="eb3bc0af0a21ae60" providerId="LiveId" clId="{1CECFE08-8793-4BE7-BE42-A8000DC1E21B}" dt="2022-03-07T07:40:49.114" v="5348" actId="1076"/>
        <pc:sldMkLst>
          <pc:docMk/>
          <pc:sldMk cId="3828156367" sldId="329"/>
        </pc:sldMkLst>
        <pc:spChg chg="del mod">
          <ac:chgData name="Bogdan Nichifor" userId="eb3bc0af0a21ae60" providerId="LiveId" clId="{1CECFE08-8793-4BE7-BE42-A8000DC1E21B}" dt="2022-03-07T07:33:48.272" v="5227" actId="478"/>
          <ac:spMkLst>
            <pc:docMk/>
            <pc:sldMk cId="3828156367" sldId="329"/>
            <ac:spMk id="2" creationId="{39D42AB1-1445-4D5C-8D1B-EB1478FBA90C}"/>
          </ac:spMkLst>
        </pc:spChg>
        <pc:spChg chg="del">
          <ac:chgData name="Bogdan Nichifor" userId="eb3bc0af0a21ae60" providerId="LiveId" clId="{1CECFE08-8793-4BE7-BE42-A8000DC1E21B}" dt="2022-03-07T07:33:45.616" v="5225" actId="478"/>
          <ac:spMkLst>
            <pc:docMk/>
            <pc:sldMk cId="3828156367" sldId="329"/>
            <ac:spMk id="3" creationId="{B731BEC3-527A-411F-9DB2-0C5E4522D087}"/>
          </ac:spMkLst>
        </pc:spChg>
        <pc:spChg chg="add del">
          <ac:chgData name="Bogdan Nichifor" userId="eb3bc0af0a21ae60" providerId="LiveId" clId="{1CECFE08-8793-4BE7-BE42-A8000DC1E21B}" dt="2022-03-07T07:33:53.916" v="5231" actId="22"/>
          <ac:spMkLst>
            <pc:docMk/>
            <pc:sldMk cId="3828156367" sldId="329"/>
            <ac:spMk id="5" creationId="{34951D1F-E4AC-451E-BA5F-CB32C33DFB52}"/>
          </ac:spMkLst>
        </pc:spChg>
        <pc:spChg chg="add mod">
          <ac:chgData name="Bogdan Nichifor" userId="eb3bc0af0a21ae60" providerId="LiveId" clId="{1CECFE08-8793-4BE7-BE42-A8000DC1E21B}" dt="2022-03-07T07:38:39.632" v="5341" actId="1076"/>
          <ac:spMkLst>
            <pc:docMk/>
            <pc:sldMk cId="3828156367" sldId="329"/>
            <ac:spMk id="7" creationId="{61F6E8FA-0BBA-431B-81B4-BCD024EF1F1A}"/>
          </ac:spMkLst>
        </pc:spChg>
        <pc:picChg chg="add del mod">
          <ac:chgData name="Bogdan Nichifor" userId="eb3bc0af0a21ae60" providerId="LiveId" clId="{1CECFE08-8793-4BE7-BE42-A8000DC1E21B}" dt="2022-03-07T07:40:44.662" v="5347" actId="478"/>
          <ac:picMkLst>
            <pc:docMk/>
            <pc:sldMk cId="3828156367" sldId="329"/>
            <ac:picMk id="8" creationId="{A26B5CC0-7079-4473-B413-12AF912454DF}"/>
          </ac:picMkLst>
        </pc:picChg>
        <pc:picChg chg="add mod modCrop">
          <ac:chgData name="Bogdan Nichifor" userId="eb3bc0af0a21ae60" providerId="LiveId" clId="{1CECFE08-8793-4BE7-BE42-A8000DC1E21B}" dt="2022-03-07T07:40:49.114" v="5348" actId="1076"/>
          <ac:picMkLst>
            <pc:docMk/>
            <pc:sldMk cId="3828156367" sldId="329"/>
            <ac:picMk id="10" creationId="{A6EC1ADF-8D69-444F-926E-2D6AEA41D4A8}"/>
          </ac:picMkLst>
        </pc:picChg>
      </pc:sldChg>
      <pc:sldChg chg="add del">
        <pc:chgData name="Bogdan Nichifor" userId="eb3bc0af0a21ae60" providerId="LiveId" clId="{1CECFE08-8793-4BE7-BE42-A8000DC1E21B}" dt="2022-03-07T07:49:59.251" v="5350" actId="2696"/>
        <pc:sldMkLst>
          <pc:docMk/>
          <pc:sldMk cId="1251517008" sldId="330"/>
        </pc:sldMkLst>
      </pc:sldChg>
      <pc:sldChg chg="modSp add mod">
        <pc:chgData name="Bogdan Nichifor" userId="eb3bc0af0a21ae60" providerId="LiveId" clId="{1CECFE08-8793-4BE7-BE42-A8000DC1E21B}" dt="2022-03-07T07:50:17.001" v="5362" actId="20577"/>
        <pc:sldMkLst>
          <pc:docMk/>
          <pc:sldMk cId="2540258596" sldId="330"/>
        </pc:sldMkLst>
        <pc:spChg chg="mod">
          <ac:chgData name="Bogdan Nichifor" userId="eb3bc0af0a21ae60" providerId="LiveId" clId="{1CECFE08-8793-4BE7-BE42-A8000DC1E21B}" dt="2022-03-07T07:50:17.001" v="5362" actId="20577"/>
          <ac:spMkLst>
            <pc:docMk/>
            <pc:sldMk cId="2540258596" sldId="330"/>
            <ac:spMk id="2" creationId="{798C1C5E-EFC4-43BA-8C2E-DC8898E58B85}"/>
          </ac:spMkLst>
        </pc:spChg>
      </pc:sldChg>
      <pc:sldChg chg="addSp delSp modSp new mod">
        <pc:chgData name="Bogdan Nichifor" userId="eb3bc0af0a21ae60" providerId="LiveId" clId="{1CECFE08-8793-4BE7-BE42-A8000DC1E21B}" dt="2022-03-13T08:40:05.272" v="7551" actId="1076"/>
        <pc:sldMkLst>
          <pc:docMk/>
          <pc:sldMk cId="2741744606" sldId="331"/>
        </pc:sldMkLst>
        <pc:spChg chg="del mod">
          <ac:chgData name="Bogdan Nichifor" userId="eb3bc0af0a21ae60" providerId="LiveId" clId="{1CECFE08-8793-4BE7-BE42-A8000DC1E21B}" dt="2022-03-07T07:51:01.692" v="5368" actId="478"/>
          <ac:spMkLst>
            <pc:docMk/>
            <pc:sldMk cId="2741744606" sldId="331"/>
            <ac:spMk id="2" creationId="{65CA2D84-1223-4485-B414-46DE952F5823}"/>
          </ac:spMkLst>
        </pc:spChg>
        <pc:spChg chg="del">
          <ac:chgData name="Bogdan Nichifor" userId="eb3bc0af0a21ae60" providerId="LiveId" clId="{1CECFE08-8793-4BE7-BE42-A8000DC1E21B}" dt="2022-03-07T07:50:58.806" v="5366" actId="478"/>
          <ac:spMkLst>
            <pc:docMk/>
            <pc:sldMk cId="2741744606" sldId="331"/>
            <ac:spMk id="3" creationId="{AA8878FB-E73C-42A1-A57E-2E53E9D7354D}"/>
          </ac:spMkLst>
        </pc:spChg>
        <pc:spChg chg="add del">
          <ac:chgData name="Bogdan Nichifor" userId="eb3bc0af0a21ae60" providerId="LiveId" clId="{1CECFE08-8793-4BE7-BE42-A8000DC1E21B}" dt="2022-03-07T07:51:07.061" v="5372" actId="22"/>
          <ac:spMkLst>
            <pc:docMk/>
            <pc:sldMk cId="2741744606" sldId="331"/>
            <ac:spMk id="5" creationId="{D237F5DB-2441-4D60-A16B-B57EBFCF0876}"/>
          </ac:spMkLst>
        </pc:spChg>
        <pc:spChg chg="add mod">
          <ac:chgData name="Bogdan Nichifor" userId="eb3bc0af0a21ae60" providerId="LiveId" clId="{1CECFE08-8793-4BE7-BE42-A8000DC1E21B}" dt="2022-03-13T08:38:16.020" v="7530" actId="1036"/>
          <ac:spMkLst>
            <pc:docMk/>
            <pc:sldMk cId="2741744606" sldId="331"/>
            <ac:spMk id="7" creationId="{81F4AE34-90BD-4AC0-AF58-546E2C76C4EC}"/>
          </ac:spMkLst>
        </pc:spChg>
        <pc:spChg chg="add mod">
          <ac:chgData name="Bogdan Nichifor" userId="eb3bc0af0a21ae60" providerId="LiveId" clId="{1CECFE08-8793-4BE7-BE42-A8000DC1E21B}" dt="2022-03-13T08:38:33.089" v="7544" actId="1038"/>
          <ac:spMkLst>
            <pc:docMk/>
            <pc:sldMk cId="2741744606" sldId="331"/>
            <ac:spMk id="8" creationId="{385A0D61-C66B-434E-9A88-B9B66D597EFB}"/>
          </ac:spMkLst>
        </pc:spChg>
        <pc:spChg chg="add mod">
          <ac:chgData name="Bogdan Nichifor" userId="eb3bc0af0a21ae60" providerId="LiveId" clId="{1CECFE08-8793-4BE7-BE42-A8000DC1E21B}" dt="2022-03-13T08:38:16.020" v="7530" actId="1036"/>
          <ac:spMkLst>
            <pc:docMk/>
            <pc:sldMk cId="2741744606" sldId="331"/>
            <ac:spMk id="9" creationId="{F8F6ED0D-C666-464F-8BEB-1BE582F595A9}"/>
          </ac:spMkLst>
        </pc:spChg>
        <pc:graphicFrameChg chg="add mod modGraphic">
          <ac:chgData name="Bogdan Nichifor" userId="eb3bc0af0a21ae60" providerId="LiveId" clId="{1CECFE08-8793-4BE7-BE42-A8000DC1E21B}" dt="2022-03-13T08:40:05.272" v="7551" actId="1076"/>
          <ac:graphicFrameMkLst>
            <pc:docMk/>
            <pc:sldMk cId="2741744606" sldId="331"/>
            <ac:graphicFrameMk id="3" creationId="{FA495249-162A-49E1-86C9-DA561C5FD435}"/>
          </ac:graphicFrameMkLst>
        </pc:graphicFrameChg>
        <pc:graphicFrameChg chg="add del mod">
          <ac:chgData name="Bogdan Nichifor" userId="eb3bc0af0a21ae60" providerId="LiveId" clId="{1CECFE08-8793-4BE7-BE42-A8000DC1E21B}" dt="2022-03-13T08:36:50.536" v="7503" actId="478"/>
          <ac:graphicFrameMkLst>
            <pc:docMk/>
            <pc:sldMk cId="2741744606" sldId="331"/>
            <ac:graphicFrameMk id="10" creationId="{4C391A6C-CF53-4AF2-B446-F8A5EDBAF88E}"/>
          </ac:graphicFrameMkLst>
        </pc:graphicFrameChg>
        <pc:graphicFrameChg chg="add mod modGraphic">
          <ac:chgData name="Bogdan Nichifor" userId="eb3bc0af0a21ae60" providerId="LiveId" clId="{1CECFE08-8793-4BE7-BE42-A8000DC1E21B}" dt="2022-03-13T08:38:16.020" v="7530" actId="1036"/>
          <ac:graphicFrameMkLst>
            <pc:docMk/>
            <pc:sldMk cId="2741744606" sldId="331"/>
            <ac:graphicFrameMk id="13" creationId="{6A227646-5B65-435E-A824-37D69A376314}"/>
          </ac:graphicFrameMkLst>
        </pc:graphicFrameChg>
        <pc:graphicFrameChg chg="add mod modGraphic">
          <ac:chgData name="Bogdan Nichifor" userId="eb3bc0af0a21ae60" providerId="LiveId" clId="{1CECFE08-8793-4BE7-BE42-A8000DC1E21B}" dt="2022-03-13T08:38:16.020" v="7530" actId="1036"/>
          <ac:graphicFrameMkLst>
            <pc:docMk/>
            <pc:sldMk cId="2741744606" sldId="331"/>
            <ac:graphicFrameMk id="15" creationId="{BCADCDB5-5A87-4B05-8AE8-D5B95662EE9C}"/>
          </ac:graphicFrameMkLst>
        </pc:graphicFrameChg>
        <pc:picChg chg="add mod ord">
          <ac:chgData name="Bogdan Nichifor" userId="eb3bc0af0a21ae60" providerId="LiveId" clId="{1CECFE08-8793-4BE7-BE42-A8000DC1E21B}" dt="2022-03-07T07:54:10.305" v="5401" actId="29295"/>
          <ac:picMkLst>
            <pc:docMk/>
            <pc:sldMk cId="2741744606" sldId="331"/>
            <ac:picMk id="11" creationId="{AB1299D5-6E71-4FCE-A61F-8EFA37D42A85}"/>
          </ac:picMkLst>
        </pc:picChg>
      </pc:sldChg>
      <pc:sldChg chg="new del">
        <pc:chgData name="Bogdan Nichifor" userId="eb3bc0af0a21ae60" providerId="LiveId" clId="{1CECFE08-8793-4BE7-BE42-A8000DC1E21B}" dt="2022-03-07T07:54:36.455" v="5404" actId="47"/>
        <pc:sldMkLst>
          <pc:docMk/>
          <pc:sldMk cId="193568023" sldId="332"/>
        </pc:sldMkLst>
      </pc:sldChg>
      <pc:sldChg chg="modSp add mod">
        <pc:chgData name="Bogdan Nichifor" userId="eb3bc0af0a21ae60" providerId="LiveId" clId="{1CECFE08-8793-4BE7-BE42-A8000DC1E21B}" dt="2022-03-07T07:56:26.203" v="5426" actId="1076"/>
        <pc:sldMkLst>
          <pc:docMk/>
          <pc:sldMk cId="712034044" sldId="333"/>
        </pc:sldMkLst>
        <pc:spChg chg="mod">
          <ac:chgData name="Bogdan Nichifor" userId="eb3bc0af0a21ae60" providerId="LiveId" clId="{1CECFE08-8793-4BE7-BE42-A8000DC1E21B}" dt="2022-03-07T07:56:18.733" v="5425" actId="123"/>
          <ac:spMkLst>
            <pc:docMk/>
            <pc:sldMk cId="712034044" sldId="333"/>
            <ac:spMk id="5" creationId="{8B80603E-F8EC-4BAE-9A18-EBB56BCC8A9D}"/>
          </ac:spMkLst>
        </pc:spChg>
        <pc:spChg chg="mod">
          <ac:chgData name="Bogdan Nichifor" userId="eb3bc0af0a21ae60" providerId="LiveId" clId="{1CECFE08-8793-4BE7-BE42-A8000DC1E21B}" dt="2022-03-07T07:56:26.203" v="5426" actId="1076"/>
          <ac:spMkLst>
            <pc:docMk/>
            <pc:sldMk cId="712034044" sldId="333"/>
            <ac:spMk id="7" creationId="{9B2D26F0-4ECB-42CC-9F41-DC42B3E09827}"/>
          </ac:spMkLst>
        </pc:spChg>
        <pc:picChg chg="mod">
          <ac:chgData name="Bogdan Nichifor" userId="eb3bc0af0a21ae60" providerId="LiveId" clId="{1CECFE08-8793-4BE7-BE42-A8000DC1E21B}" dt="2022-03-07T07:55:04.255" v="5413" actId="1076"/>
          <ac:picMkLst>
            <pc:docMk/>
            <pc:sldMk cId="712034044" sldId="333"/>
            <ac:picMk id="11" creationId="{82675CFD-ED8C-4667-9A05-B86813ECA36C}"/>
          </ac:picMkLst>
        </pc:picChg>
      </pc:sldChg>
      <pc:sldChg chg="modSp add mod">
        <pc:chgData name="Bogdan Nichifor" userId="eb3bc0af0a21ae60" providerId="LiveId" clId="{1CECFE08-8793-4BE7-BE42-A8000DC1E21B}" dt="2022-03-07T07:57:34.401" v="5442" actId="1076"/>
        <pc:sldMkLst>
          <pc:docMk/>
          <pc:sldMk cId="3174870871" sldId="334"/>
        </pc:sldMkLst>
        <pc:spChg chg="mod">
          <ac:chgData name="Bogdan Nichifor" userId="eb3bc0af0a21ae60" providerId="LiveId" clId="{1CECFE08-8793-4BE7-BE42-A8000DC1E21B}" dt="2022-03-07T07:57:28.021" v="5441" actId="123"/>
          <ac:spMkLst>
            <pc:docMk/>
            <pc:sldMk cId="3174870871" sldId="334"/>
            <ac:spMk id="5" creationId="{8B80603E-F8EC-4BAE-9A18-EBB56BCC8A9D}"/>
          </ac:spMkLst>
        </pc:spChg>
        <pc:spChg chg="mod">
          <ac:chgData name="Bogdan Nichifor" userId="eb3bc0af0a21ae60" providerId="LiveId" clId="{1CECFE08-8793-4BE7-BE42-A8000DC1E21B}" dt="2022-03-07T07:57:34.401" v="5442" actId="1076"/>
          <ac:spMkLst>
            <pc:docMk/>
            <pc:sldMk cId="3174870871" sldId="334"/>
            <ac:spMk id="7" creationId="{9B2D26F0-4ECB-42CC-9F41-DC42B3E09827}"/>
          </ac:spMkLst>
        </pc:spChg>
      </pc:sldChg>
      <pc:sldChg chg="addSp delSp modSp new mod ord setBg">
        <pc:chgData name="Bogdan Nichifor" userId="eb3bc0af0a21ae60" providerId="LiveId" clId="{1CECFE08-8793-4BE7-BE42-A8000DC1E21B}" dt="2022-03-07T13:03:10.404" v="5742" actId="20577"/>
        <pc:sldMkLst>
          <pc:docMk/>
          <pc:sldMk cId="1369250858" sldId="335"/>
        </pc:sldMkLst>
        <pc:spChg chg="del mod">
          <ac:chgData name="Bogdan Nichifor" userId="eb3bc0af0a21ae60" providerId="LiveId" clId="{1CECFE08-8793-4BE7-BE42-A8000DC1E21B}" dt="2022-03-07T11:25:45.944" v="5534" actId="478"/>
          <ac:spMkLst>
            <pc:docMk/>
            <pc:sldMk cId="1369250858" sldId="335"/>
            <ac:spMk id="2" creationId="{03677920-3F39-418A-990E-F4289775C614}"/>
          </ac:spMkLst>
        </pc:spChg>
        <pc:spChg chg="del mod">
          <ac:chgData name="Bogdan Nichifor" userId="eb3bc0af0a21ae60" providerId="LiveId" clId="{1CECFE08-8793-4BE7-BE42-A8000DC1E21B}" dt="2022-03-07T11:28:17.319" v="5627" actId="478"/>
          <ac:spMkLst>
            <pc:docMk/>
            <pc:sldMk cId="1369250858" sldId="335"/>
            <ac:spMk id="3" creationId="{93D3B9FC-625E-43A3-9B31-318401A06668}"/>
          </ac:spMkLst>
        </pc:spChg>
        <pc:spChg chg="add del mod">
          <ac:chgData name="Bogdan Nichifor" userId="eb3bc0af0a21ae60" providerId="LiveId" clId="{1CECFE08-8793-4BE7-BE42-A8000DC1E21B}" dt="2022-03-07T11:30:41.815" v="5637" actId="478"/>
          <ac:spMkLst>
            <pc:docMk/>
            <pc:sldMk cId="1369250858" sldId="335"/>
            <ac:spMk id="9" creationId="{03A2B9C4-38F4-4C7A-8EFF-91289CAE138E}"/>
          </ac:spMkLst>
        </pc:spChg>
        <pc:spChg chg="add del mod">
          <ac:chgData name="Bogdan Nichifor" userId="eb3bc0af0a21ae60" providerId="LiveId" clId="{1CECFE08-8793-4BE7-BE42-A8000DC1E21B}" dt="2022-03-07T11:30:38.751" v="5636" actId="931"/>
          <ac:spMkLst>
            <pc:docMk/>
            <pc:sldMk cId="1369250858" sldId="335"/>
            <ac:spMk id="12" creationId="{C3693BB7-9E92-48E5-8F5D-A262D60EAA0C}"/>
          </ac:spMkLst>
        </pc:spChg>
        <pc:spChg chg="add del mod">
          <ac:chgData name="Bogdan Nichifor" userId="eb3bc0af0a21ae60" providerId="LiveId" clId="{1CECFE08-8793-4BE7-BE42-A8000DC1E21B}" dt="2022-03-07T11:31:11.765" v="5643" actId="478"/>
          <ac:spMkLst>
            <pc:docMk/>
            <pc:sldMk cId="1369250858" sldId="335"/>
            <ac:spMk id="15" creationId="{9FD0F55D-DF90-4FA4-AE8F-1D80572A19CF}"/>
          </ac:spMkLst>
        </pc:spChg>
        <pc:spChg chg="add del mod">
          <ac:chgData name="Bogdan Nichifor" userId="eb3bc0af0a21ae60" providerId="LiveId" clId="{1CECFE08-8793-4BE7-BE42-A8000DC1E21B}" dt="2022-03-07T11:32:21.171" v="5652" actId="478"/>
          <ac:spMkLst>
            <pc:docMk/>
            <pc:sldMk cId="1369250858" sldId="335"/>
            <ac:spMk id="18" creationId="{47E9D163-F220-4680-A67C-7D042E35A03A}"/>
          </ac:spMkLst>
        </pc:spChg>
        <pc:spChg chg="add del mod">
          <ac:chgData name="Bogdan Nichifor" userId="eb3bc0af0a21ae60" providerId="LiveId" clId="{1CECFE08-8793-4BE7-BE42-A8000DC1E21B}" dt="2022-03-07T11:34:49.003" v="5668" actId="478"/>
          <ac:spMkLst>
            <pc:docMk/>
            <pc:sldMk cId="1369250858" sldId="335"/>
            <ac:spMk id="21" creationId="{B851C4B7-491F-4A5B-BD6A-697770BB4101}"/>
          </ac:spMkLst>
        </pc:spChg>
        <pc:spChg chg="add mod">
          <ac:chgData name="Bogdan Nichifor" userId="eb3bc0af0a21ae60" providerId="LiveId" clId="{1CECFE08-8793-4BE7-BE42-A8000DC1E21B}" dt="2022-03-07T11:36:24.239" v="5726" actId="14100"/>
          <ac:spMkLst>
            <pc:docMk/>
            <pc:sldMk cId="1369250858" sldId="335"/>
            <ac:spMk id="22" creationId="{48C2FB13-D437-440A-9ABF-84C6D44F8FB5}"/>
          </ac:spMkLst>
        </pc:spChg>
        <pc:spChg chg="add mod">
          <ac:chgData name="Bogdan Nichifor" userId="eb3bc0af0a21ae60" providerId="LiveId" clId="{1CECFE08-8793-4BE7-BE42-A8000DC1E21B}" dt="2022-03-07T13:03:10.404" v="5742" actId="20577"/>
          <ac:spMkLst>
            <pc:docMk/>
            <pc:sldMk cId="1369250858" sldId="335"/>
            <ac:spMk id="23" creationId="{877ABBF6-2786-407F-B6F9-C29F1E04831C}"/>
          </ac:spMkLst>
        </pc:spChg>
        <pc:picChg chg="add del mod ord modVis replST">
          <ac:chgData name="Bogdan Nichifor" userId="eb3bc0af0a21ae60" providerId="LiveId" clId="{1CECFE08-8793-4BE7-BE42-A8000DC1E21B}" dt="2022-03-07T11:27:49.834" v="5618"/>
          <ac:picMkLst>
            <pc:docMk/>
            <pc:sldMk cId="1369250858" sldId="335"/>
            <ac:picMk id="5" creationId="{0715B784-2A5C-4E06-9442-CC0717706E82}"/>
          </ac:picMkLst>
        </pc:picChg>
        <pc:picChg chg="add del mod ord modVis replST">
          <ac:chgData name="Bogdan Nichifor" userId="eb3bc0af0a21ae60" providerId="LiveId" clId="{1CECFE08-8793-4BE7-BE42-A8000DC1E21B}" dt="2022-03-07T11:28:22.451" v="5628" actId="478"/>
          <ac:picMkLst>
            <pc:docMk/>
            <pc:sldMk cId="1369250858" sldId="335"/>
            <ac:picMk id="7" creationId="{296027F1-CCAB-40AF-A5AF-958DB3F16BFA}"/>
          </ac:picMkLst>
        </pc:picChg>
        <pc:picChg chg="add del mod">
          <ac:chgData name="Bogdan Nichifor" userId="eb3bc0af0a21ae60" providerId="LiveId" clId="{1CECFE08-8793-4BE7-BE42-A8000DC1E21B}" dt="2022-03-07T11:30:38.751" v="5636" actId="931"/>
          <ac:picMkLst>
            <pc:docMk/>
            <pc:sldMk cId="1369250858" sldId="335"/>
            <ac:picMk id="11" creationId="{C96EE180-95E2-44D1-9999-2A418D95A9F3}"/>
          </ac:picMkLst>
        </pc:picChg>
        <pc:picChg chg="add del mod">
          <ac:chgData name="Bogdan Nichifor" userId="eb3bc0af0a21ae60" providerId="LiveId" clId="{1CECFE08-8793-4BE7-BE42-A8000DC1E21B}" dt="2022-03-07T11:31:11.765" v="5643" actId="478"/>
          <ac:picMkLst>
            <pc:docMk/>
            <pc:sldMk cId="1369250858" sldId="335"/>
            <ac:picMk id="14" creationId="{D829B8FF-C4EB-42A6-8D90-BFAB80EE11EA}"/>
          </ac:picMkLst>
        </pc:picChg>
        <pc:picChg chg="add del mod">
          <ac:chgData name="Bogdan Nichifor" userId="eb3bc0af0a21ae60" providerId="LiveId" clId="{1CECFE08-8793-4BE7-BE42-A8000DC1E21B}" dt="2022-03-07T11:33:43.913" v="5657" actId="478"/>
          <ac:picMkLst>
            <pc:docMk/>
            <pc:sldMk cId="1369250858" sldId="335"/>
            <ac:picMk id="17" creationId="{D9A4AB84-246E-4742-994B-EA87C8882F71}"/>
          </ac:picMkLst>
        </pc:picChg>
        <pc:picChg chg="add mod">
          <ac:chgData name="Bogdan Nichifor" userId="eb3bc0af0a21ae60" providerId="LiveId" clId="{1CECFE08-8793-4BE7-BE42-A8000DC1E21B}" dt="2022-03-07T13:02:35.581" v="5730" actId="1076"/>
          <ac:picMkLst>
            <pc:docMk/>
            <pc:sldMk cId="1369250858" sldId="335"/>
            <ac:picMk id="20" creationId="{D7AFE4C5-C33F-4D76-99DF-9DF6FFCA8FE9}"/>
          </ac:picMkLst>
        </pc:picChg>
      </pc:sldChg>
      <pc:sldChg chg="addSp delSp modSp new mod">
        <pc:chgData name="Bogdan Nichifor" userId="eb3bc0af0a21ae60" providerId="LiveId" clId="{1CECFE08-8793-4BE7-BE42-A8000DC1E21B}" dt="2022-03-07T13:26:20.667" v="6186" actId="14100"/>
        <pc:sldMkLst>
          <pc:docMk/>
          <pc:sldMk cId="374609468" sldId="336"/>
        </pc:sldMkLst>
        <pc:spChg chg="del mod">
          <ac:chgData name="Bogdan Nichifor" userId="eb3bc0af0a21ae60" providerId="LiveId" clId="{1CECFE08-8793-4BE7-BE42-A8000DC1E21B}" dt="2022-03-07T13:13:15.734" v="5910" actId="478"/>
          <ac:spMkLst>
            <pc:docMk/>
            <pc:sldMk cId="374609468" sldId="336"/>
            <ac:spMk id="2" creationId="{2F095D6C-3F6F-4074-8202-94108F5E385E}"/>
          </ac:spMkLst>
        </pc:spChg>
        <pc:spChg chg="mod ord">
          <ac:chgData name="Bogdan Nichifor" userId="eb3bc0af0a21ae60" providerId="LiveId" clId="{1CECFE08-8793-4BE7-BE42-A8000DC1E21B}" dt="2022-03-07T13:26:20.667" v="6186" actId="14100"/>
          <ac:spMkLst>
            <pc:docMk/>
            <pc:sldMk cId="374609468" sldId="336"/>
            <ac:spMk id="3" creationId="{E71084ED-D694-4649-84E7-4F27BB2E1890}"/>
          </ac:spMkLst>
        </pc:spChg>
        <pc:picChg chg="add del mod">
          <ac:chgData name="Bogdan Nichifor" userId="eb3bc0af0a21ae60" providerId="LiveId" clId="{1CECFE08-8793-4BE7-BE42-A8000DC1E21B}" dt="2022-03-07T13:18:49.456" v="6169" actId="478"/>
          <ac:picMkLst>
            <pc:docMk/>
            <pc:sldMk cId="374609468" sldId="336"/>
            <ac:picMk id="5" creationId="{B2580718-546F-4629-9F91-2DE3CA1F5051}"/>
          </ac:picMkLst>
        </pc:picChg>
        <pc:picChg chg="add mod ord">
          <ac:chgData name="Bogdan Nichifor" userId="eb3bc0af0a21ae60" providerId="LiveId" clId="{1CECFE08-8793-4BE7-BE42-A8000DC1E21B}" dt="2022-03-07T13:19:04.091" v="6171" actId="167"/>
          <ac:picMkLst>
            <pc:docMk/>
            <pc:sldMk cId="374609468" sldId="336"/>
            <ac:picMk id="7" creationId="{8ECCB7FA-473C-4545-8EE5-046EDF906A41}"/>
          </ac:picMkLst>
        </pc:picChg>
      </pc:sldChg>
      <pc:sldChg chg="addSp delSp modSp new mod">
        <pc:chgData name="Bogdan Nichifor" userId="eb3bc0af0a21ae60" providerId="LiveId" clId="{1CECFE08-8793-4BE7-BE42-A8000DC1E21B}" dt="2022-03-07T13:08:42.744" v="5819" actId="478"/>
        <pc:sldMkLst>
          <pc:docMk/>
          <pc:sldMk cId="2141593295" sldId="337"/>
        </pc:sldMkLst>
        <pc:spChg chg="del mod">
          <ac:chgData name="Bogdan Nichifor" userId="eb3bc0af0a21ae60" providerId="LiveId" clId="{1CECFE08-8793-4BE7-BE42-A8000DC1E21B}" dt="2022-03-07T13:03:29.447" v="5747" actId="478"/>
          <ac:spMkLst>
            <pc:docMk/>
            <pc:sldMk cId="2141593295" sldId="337"/>
            <ac:spMk id="2" creationId="{D6C6927B-A0AE-4B17-9FF3-A8E9B17F0CE7}"/>
          </ac:spMkLst>
        </pc:spChg>
        <pc:spChg chg="del">
          <ac:chgData name="Bogdan Nichifor" userId="eb3bc0af0a21ae60" providerId="LiveId" clId="{1CECFE08-8793-4BE7-BE42-A8000DC1E21B}" dt="2022-03-07T13:03:27.565" v="5745" actId="478"/>
          <ac:spMkLst>
            <pc:docMk/>
            <pc:sldMk cId="2141593295" sldId="337"/>
            <ac:spMk id="3" creationId="{E386DFCD-228F-4EF4-950E-D3F6CC4CD925}"/>
          </ac:spMkLst>
        </pc:spChg>
        <pc:spChg chg="add mod">
          <ac:chgData name="Bogdan Nichifor" userId="eb3bc0af0a21ae60" providerId="LiveId" clId="{1CECFE08-8793-4BE7-BE42-A8000DC1E21B}" dt="2022-03-07T13:05:47.290" v="5805" actId="1076"/>
          <ac:spMkLst>
            <pc:docMk/>
            <pc:sldMk cId="2141593295" sldId="337"/>
            <ac:spMk id="6" creationId="{3F62C2B6-2487-4CA6-84B5-D96F690D4B3E}"/>
          </ac:spMkLst>
        </pc:spChg>
        <pc:spChg chg="add del mod">
          <ac:chgData name="Bogdan Nichifor" userId="eb3bc0af0a21ae60" providerId="LiveId" clId="{1CECFE08-8793-4BE7-BE42-A8000DC1E21B}" dt="2022-03-07T13:08:17.546" v="5812" actId="478"/>
          <ac:spMkLst>
            <pc:docMk/>
            <pc:sldMk cId="2141593295" sldId="337"/>
            <ac:spMk id="11" creationId="{AB9DD839-6DAD-475C-9E32-5ECCDB84F862}"/>
          </ac:spMkLst>
        </pc:spChg>
        <pc:picChg chg="add del mod">
          <ac:chgData name="Bogdan Nichifor" userId="eb3bc0af0a21ae60" providerId="LiveId" clId="{1CECFE08-8793-4BE7-BE42-A8000DC1E21B}" dt="2022-03-07T13:06:31.439" v="5809" actId="478"/>
          <ac:picMkLst>
            <pc:docMk/>
            <pc:sldMk cId="2141593295" sldId="337"/>
            <ac:picMk id="5" creationId="{BC6A4890-2516-4930-9726-090B88D5826C}"/>
          </ac:picMkLst>
        </pc:picChg>
        <pc:picChg chg="add mod">
          <ac:chgData name="Bogdan Nichifor" userId="eb3bc0af0a21ae60" providerId="LiveId" clId="{1CECFE08-8793-4BE7-BE42-A8000DC1E21B}" dt="2022-03-07T13:06:36.993" v="5810" actId="1076"/>
          <ac:picMkLst>
            <pc:docMk/>
            <pc:sldMk cId="2141593295" sldId="337"/>
            <ac:picMk id="8" creationId="{08B857D2-1494-4AD3-BFFC-F6752BBF0B8B}"/>
          </ac:picMkLst>
        </pc:picChg>
        <pc:picChg chg="add del mod ord">
          <ac:chgData name="Bogdan Nichifor" userId="eb3bc0af0a21ae60" providerId="LiveId" clId="{1CECFE08-8793-4BE7-BE42-A8000DC1E21B}" dt="2022-03-07T13:08:42.744" v="5819" actId="478"/>
          <ac:picMkLst>
            <pc:docMk/>
            <pc:sldMk cId="2141593295" sldId="337"/>
            <ac:picMk id="10" creationId="{6317ACE9-4920-49F8-AE7B-599ED9872C2F}"/>
          </ac:picMkLst>
        </pc:picChg>
      </pc:sldChg>
      <pc:sldChg chg="addSp delSp modSp new mod ord modShow">
        <pc:chgData name="Bogdan Nichifor" userId="eb3bc0af0a21ae60" providerId="LiveId" clId="{1CECFE08-8793-4BE7-BE42-A8000DC1E21B}" dt="2022-03-07T13:36:53.195" v="6366" actId="729"/>
        <pc:sldMkLst>
          <pc:docMk/>
          <pc:sldMk cId="4044122115" sldId="338"/>
        </pc:sldMkLst>
        <pc:spChg chg="del mod">
          <ac:chgData name="Bogdan Nichifor" userId="eb3bc0af0a21ae60" providerId="LiveId" clId="{1CECFE08-8793-4BE7-BE42-A8000DC1E21B}" dt="2022-03-07T13:10:12.987" v="5828" actId="478"/>
          <ac:spMkLst>
            <pc:docMk/>
            <pc:sldMk cId="4044122115" sldId="338"/>
            <ac:spMk id="2" creationId="{FFFB046F-173C-4493-84A7-9E157959FFD2}"/>
          </ac:spMkLst>
        </pc:spChg>
        <pc:spChg chg="del">
          <ac:chgData name="Bogdan Nichifor" userId="eb3bc0af0a21ae60" providerId="LiveId" clId="{1CECFE08-8793-4BE7-BE42-A8000DC1E21B}" dt="2022-03-07T13:09:58.817" v="5821" actId="931"/>
          <ac:spMkLst>
            <pc:docMk/>
            <pc:sldMk cId="4044122115" sldId="338"/>
            <ac:spMk id="3" creationId="{F0F6B360-024C-4ADC-A7F3-F1C7C4A980EA}"/>
          </ac:spMkLst>
        </pc:spChg>
        <pc:spChg chg="add del mod">
          <ac:chgData name="Bogdan Nichifor" userId="eb3bc0af0a21ae60" providerId="LiveId" clId="{1CECFE08-8793-4BE7-BE42-A8000DC1E21B}" dt="2022-03-07T13:10:09.499" v="5826" actId="478"/>
          <ac:spMkLst>
            <pc:docMk/>
            <pc:sldMk cId="4044122115" sldId="338"/>
            <ac:spMk id="6" creationId="{9C255D05-8602-4307-86A7-BABAD268D6B1}"/>
          </ac:spMkLst>
        </pc:spChg>
        <pc:spChg chg="add del mod">
          <ac:chgData name="Bogdan Nichifor" userId="eb3bc0af0a21ae60" providerId="LiveId" clId="{1CECFE08-8793-4BE7-BE42-A8000DC1E21B}" dt="2022-03-07T13:10:04.427" v="5825" actId="478"/>
          <ac:spMkLst>
            <pc:docMk/>
            <pc:sldMk cId="4044122115" sldId="338"/>
            <ac:spMk id="8" creationId="{EC09791A-A6B3-45B1-BFD2-EB3A5913B071}"/>
          </ac:spMkLst>
        </pc:spChg>
        <pc:spChg chg="add mod">
          <ac:chgData name="Bogdan Nichifor" userId="eb3bc0af0a21ae60" providerId="LiveId" clId="{1CECFE08-8793-4BE7-BE42-A8000DC1E21B}" dt="2022-03-07T13:23:52.188" v="6179" actId="115"/>
          <ac:spMkLst>
            <pc:docMk/>
            <pc:sldMk cId="4044122115" sldId="338"/>
            <ac:spMk id="9" creationId="{005A2A38-6AE4-412D-B2E0-9DBA18F85CDA}"/>
          </ac:spMkLst>
        </pc:spChg>
        <pc:picChg chg="add del mod">
          <ac:chgData name="Bogdan Nichifor" userId="eb3bc0af0a21ae60" providerId="LiveId" clId="{1CECFE08-8793-4BE7-BE42-A8000DC1E21B}" dt="2022-03-07T13:10:51.031" v="5834" actId="1076"/>
          <ac:picMkLst>
            <pc:docMk/>
            <pc:sldMk cId="4044122115" sldId="338"/>
            <ac:picMk id="5" creationId="{8058CACD-5969-471D-9E68-2E4DAA28F76F}"/>
          </ac:picMkLst>
        </pc:picChg>
      </pc:sldChg>
      <pc:sldChg chg="modSp add mod ord">
        <pc:chgData name="Bogdan Nichifor" userId="eb3bc0af0a21ae60" providerId="LiveId" clId="{1CECFE08-8793-4BE7-BE42-A8000DC1E21B}" dt="2022-03-07T13:32:18.510" v="6359" actId="207"/>
        <pc:sldMkLst>
          <pc:docMk/>
          <pc:sldMk cId="2445075190" sldId="339"/>
        </pc:sldMkLst>
        <pc:spChg chg="mod">
          <ac:chgData name="Bogdan Nichifor" userId="eb3bc0af0a21ae60" providerId="LiveId" clId="{1CECFE08-8793-4BE7-BE42-A8000DC1E21B}" dt="2022-03-07T13:32:18.510" v="6359" actId="207"/>
          <ac:spMkLst>
            <pc:docMk/>
            <pc:sldMk cId="2445075190" sldId="339"/>
            <ac:spMk id="3" creationId="{E71084ED-D694-4649-84E7-4F27BB2E1890}"/>
          </ac:spMkLst>
        </pc:spChg>
      </pc:sldChg>
      <pc:sldChg chg="add ord">
        <pc:chgData name="Bogdan Nichifor" userId="eb3bc0af0a21ae60" providerId="LiveId" clId="{1CECFE08-8793-4BE7-BE42-A8000DC1E21B}" dt="2022-03-07T13:27:16.125" v="6196"/>
        <pc:sldMkLst>
          <pc:docMk/>
          <pc:sldMk cId="2294526938" sldId="340"/>
        </pc:sldMkLst>
      </pc:sldChg>
      <pc:sldChg chg="addSp delSp modSp new mod">
        <pc:chgData name="Bogdan Nichifor" userId="eb3bc0af0a21ae60" providerId="LiveId" clId="{1CECFE08-8793-4BE7-BE42-A8000DC1E21B}" dt="2022-03-08T07:46:30.305" v="6374"/>
        <pc:sldMkLst>
          <pc:docMk/>
          <pc:sldMk cId="307695873" sldId="341"/>
        </pc:sldMkLst>
        <pc:spChg chg="del mod">
          <ac:chgData name="Bogdan Nichifor" userId="eb3bc0af0a21ae60" providerId="LiveId" clId="{1CECFE08-8793-4BE7-BE42-A8000DC1E21B}" dt="2022-03-08T07:42:05.869" v="6372" actId="478"/>
          <ac:spMkLst>
            <pc:docMk/>
            <pc:sldMk cId="307695873" sldId="341"/>
            <ac:spMk id="2" creationId="{919431EF-E2A1-40A2-B094-FE08D998A63F}"/>
          </ac:spMkLst>
        </pc:spChg>
        <pc:spChg chg="del">
          <ac:chgData name="Bogdan Nichifor" userId="eb3bc0af0a21ae60" providerId="LiveId" clId="{1CECFE08-8793-4BE7-BE42-A8000DC1E21B}" dt="2022-03-08T07:42:02.628" v="6370" actId="478"/>
          <ac:spMkLst>
            <pc:docMk/>
            <pc:sldMk cId="307695873" sldId="341"/>
            <ac:spMk id="3" creationId="{BE7043B4-EFD4-47A8-AAA0-89B1F6B25BD9}"/>
          </ac:spMkLst>
        </pc:spChg>
        <pc:graphicFrameChg chg="add">
          <ac:chgData name="Bogdan Nichifor" userId="eb3bc0af0a21ae60" providerId="LiveId" clId="{1CECFE08-8793-4BE7-BE42-A8000DC1E21B}" dt="2022-03-08T07:42:21.629" v="6373"/>
          <ac:graphicFrameMkLst>
            <pc:docMk/>
            <pc:sldMk cId="307695873" sldId="341"/>
            <ac:graphicFrameMk id="4" creationId="{08AC7AB7-F5C8-4862-97AB-1BF7FF1EB3D4}"/>
          </ac:graphicFrameMkLst>
        </pc:graphicFrameChg>
        <pc:graphicFrameChg chg="add">
          <ac:chgData name="Bogdan Nichifor" userId="eb3bc0af0a21ae60" providerId="LiveId" clId="{1CECFE08-8793-4BE7-BE42-A8000DC1E21B}" dt="2022-03-08T07:46:30.305" v="6374"/>
          <ac:graphicFrameMkLst>
            <pc:docMk/>
            <pc:sldMk cId="307695873" sldId="341"/>
            <ac:graphicFrameMk id="5" creationId="{B0FA525B-26E8-407E-ABB9-D1E471E1FCFE}"/>
          </ac:graphicFrameMkLst>
        </pc:graphicFrameChg>
      </pc:sldChg>
      <pc:sldChg chg="new del">
        <pc:chgData name="Bogdan Nichifor" userId="eb3bc0af0a21ae60" providerId="LiveId" clId="{1CECFE08-8793-4BE7-BE42-A8000DC1E21B}" dt="2022-03-08T07:50:52.188" v="6378" actId="47"/>
        <pc:sldMkLst>
          <pc:docMk/>
          <pc:sldMk cId="2265293980" sldId="342"/>
        </pc:sldMkLst>
      </pc:sldChg>
      <pc:sldChg chg="addSp modSp new mod">
        <pc:chgData name="Bogdan Nichifor" userId="eb3bc0af0a21ae60" providerId="LiveId" clId="{1CECFE08-8793-4BE7-BE42-A8000DC1E21B}" dt="2022-03-08T07:58:43.065" v="6436" actId="1076"/>
        <pc:sldMkLst>
          <pc:docMk/>
          <pc:sldMk cId="3008557529" sldId="342"/>
        </pc:sldMkLst>
        <pc:spChg chg="mod">
          <ac:chgData name="Bogdan Nichifor" userId="eb3bc0af0a21ae60" providerId="LiveId" clId="{1CECFE08-8793-4BE7-BE42-A8000DC1E21B}" dt="2022-03-08T07:58:43.065" v="6436" actId="1076"/>
          <ac:spMkLst>
            <pc:docMk/>
            <pc:sldMk cId="3008557529" sldId="342"/>
            <ac:spMk id="2" creationId="{6D3A2CB3-9D40-4BBF-B9A3-78AF95AC7887}"/>
          </ac:spMkLst>
        </pc:spChg>
        <pc:graphicFrameChg chg="add modGraphic">
          <ac:chgData name="Bogdan Nichifor" userId="eb3bc0af0a21ae60" providerId="LiveId" clId="{1CECFE08-8793-4BE7-BE42-A8000DC1E21B}" dt="2022-03-08T07:53:44.928" v="6379" actId="27022"/>
          <ac:graphicFrameMkLst>
            <pc:docMk/>
            <pc:sldMk cId="3008557529" sldId="342"/>
            <ac:graphicFrameMk id="5" creationId="{4F95E8C2-B454-49DF-8C08-A21309F3B988}"/>
          </ac:graphicFrameMkLst>
        </pc:graphicFrameChg>
      </pc:sldChg>
      <pc:sldChg chg="addSp modSp new del mod">
        <pc:chgData name="Bogdan Nichifor" userId="eb3bc0af0a21ae60" providerId="LiveId" clId="{1CECFE08-8793-4BE7-BE42-A8000DC1E21B}" dt="2022-03-08T07:50:47.598" v="6377" actId="47"/>
        <pc:sldMkLst>
          <pc:docMk/>
          <pc:sldMk cId="1344506672" sldId="343"/>
        </pc:sldMkLst>
        <pc:graphicFrameChg chg="add modGraphic">
          <ac:chgData name="Bogdan Nichifor" userId="eb3bc0af0a21ae60" providerId="LiveId" clId="{1CECFE08-8793-4BE7-BE42-A8000DC1E21B}" dt="2022-03-08T07:50:30.662" v="6376" actId="27022"/>
          <ac:graphicFrameMkLst>
            <pc:docMk/>
            <pc:sldMk cId="1344506672" sldId="343"/>
            <ac:graphicFrameMk id="5" creationId="{98C9F16C-4313-42FE-8DE1-D8BB6BDF5AEA}"/>
          </ac:graphicFrameMkLst>
        </pc:graphicFrameChg>
      </pc:sldChg>
      <pc:sldChg chg="modSp add mod ord">
        <pc:chgData name="Bogdan Nichifor" userId="eb3bc0af0a21ae60" providerId="LiveId" clId="{1CECFE08-8793-4BE7-BE42-A8000DC1E21B}" dt="2022-03-09T07:52:09.504" v="6720" actId="207"/>
        <pc:sldMkLst>
          <pc:docMk/>
          <pc:sldMk cId="3741203591" sldId="343"/>
        </pc:sldMkLst>
        <pc:spChg chg="mod">
          <ac:chgData name="Bogdan Nichifor" userId="eb3bc0af0a21ae60" providerId="LiveId" clId="{1CECFE08-8793-4BE7-BE42-A8000DC1E21B}" dt="2022-03-09T07:52:09.504" v="6720" actId="207"/>
          <ac:spMkLst>
            <pc:docMk/>
            <pc:sldMk cId="3741203591" sldId="343"/>
            <ac:spMk id="3" creationId="{E71084ED-D694-4649-84E7-4F27BB2E1890}"/>
          </ac:spMkLst>
        </pc:spChg>
      </pc:sldChg>
      <pc:sldChg chg="add ord">
        <pc:chgData name="Bogdan Nichifor" userId="eb3bc0af0a21ae60" providerId="LiveId" clId="{1CECFE08-8793-4BE7-BE42-A8000DC1E21B}" dt="2022-03-09T07:45:47.468" v="6510"/>
        <pc:sldMkLst>
          <pc:docMk/>
          <pc:sldMk cId="1227849979" sldId="344"/>
        </pc:sldMkLst>
      </pc:sldChg>
      <pc:sldChg chg="modSp add mod ord">
        <pc:chgData name="Bogdan Nichifor" userId="eb3bc0af0a21ae60" providerId="LiveId" clId="{1CECFE08-8793-4BE7-BE42-A8000DC1E21B}" dt="2022-03-09T08:01:11.282" v="6838" actId="207"/>
        <pc:sldMkLst>
          <pc:docMk/>
          <pc:sldMk cId="2651684300" sldId="345"/>
        </pc:sldMkLst>
        <pc:spChg chg="mod">
          <ac:chgData name="Bogdan Nichifor" userId="eb3bc0af0a21ae60" providerId="LiveId" clId="{1CECFE08-8793-4BE7-BE42-A8000DC1E21B}" dt="2022-03-09T08:01:11.282" v="6838" actId="207"/>
          <ac:spMkLst>
            <pc:docMk/>
            <pc:sldMk cId="2651684300" sldId="345"/>
            <ac:spMk id="3" creationId="{E71084ED-D694-4649-84E7-4F27BB2E1890}"/>
          </ac:spMkLst>
        </pc:spChg>
      </pc:sldChg>
      <pc:sldChg chg="add ord">
        <pc:chgData name="Bogdan Nichifor" userId="eb3bc0af0a21ae60" providerId="LiveId" clId="{1CECFE08-8793-4BE7-BE42-A8000DC1E21B}" dt="2022-03-09T07:52:37.450" v="6726"/>
        <pc:sldMkLst>
          <pc:docMk/>
          <pc:sldMk cId="2869414138" sldId="346"/>
        </pc:sldMkLst>
      </pc:sldChg>
      <pc:sldChg chg="addSp delSp modSp new mod ord setBg setClrOvrMap">
        <pc:chgData name="Bogdan Nichifor" userId="eb3bc0af0a21ae60" providerId="LiveId" clId="{1CECFE08-8793-4BE7-BE42-A8000DC1E21B}" dt="2022-03-09T08:06:30.498" v="6992" actId="478"/>
        <pc:sldMkLst>
          <pc:docMk/>
          <pc:sldMk cId="1539112943" sldId="347"/>
        </pc:sldMkLst>
        <pc:spChg chg="del mod">
          <ac:chgData name="Bogdan Nichifor" userId="eb3bc0af0a21ae60" providerId="LiveId" clId="{1CECFE08-8793-4BE7-BE42-A8000DC1E21B}" dt="2022-03-09T08:02:40.960" v="6937" actId="478"/>
          <ac:spMkLst>
            <pc:docMk/>
            <pc:sldMk cId="1539112943" sldId="347"/>
            <ac:spMk id="2" creationId="{C8D8D11C-3F81-40CF-8EE5-6CD98A9C126B}"/>
          </ac:spMkLst>
        </pc:spChg>
        <pc:spChg chg="mod ord">
          <ac:chgData name="Bogdan Nichifor" userId="eb3bc0af0a21ae60" providerId="LiveId" clId="{1CECFE08-8793-4BE7-BE42-A8000DC1E21B}" dt="2022-03-09T08:06:15.851" v="6990" actId="14100"/>
          <ac:spMkLst>
            <pc:docMk/>
            <pc:sldMk cId="1539112943" sldId="347"/>
            <ac:spMk id="3" creationId="{1954B197-5557-48FF-9CE8-DFA3CFC26028}"/>
          </ac:spMkLst>
        </pc:spChg>
        <pc:spChg chg="add del mod">
          <ac:chgData name="Bogdan Nichifor" userId="eb3bc0af0a21ae60" providerId="LiveId" clId="{1CECFE08-8793-4BE7-BE42-A8000DC1E21B}" dt="2022-03-09T08:05:10.670" v="6971" actId="478"/>
          <ac:spMkLst>
            <pc:docMk/>
            <pc:sldMk cId="1539112943" sldId="347"/>
            <ac:spMk id="6" creationId="{D9B4AFCF-D60E-405A-8D8E-F0E2CF3F8A57}"/>
          </ac:spMkLst>
        </pc:spChg>
        <pc:spChg chg="add del mod">
          <ac:chgData name="Bogdan Nichifor" userId="eb3bc0af0a21ae60" providerId="LiveId" clId="{1CECFE08-8793-4BE7-BE42-A8000DC1E21B}" dt="2022-03-09T08:06:30.498" v="6992" actId="478"/>
          <ac:spMkLst>
            <pc:docMk/>
            <pc:sldMk cId="1539112943" sldId="347"/>
            <ac:spMk id="9" creationId="{B99F9566-938C-4925-8D97-B5B5565C7BBE}"/>
          </ac:spMkLst>
        </pc:spChg>
        <pc:spChg chg="add">
          <ac:chgData name="Bogdan Nichifor" userId="eb3bc0af0a21ae60" providerId="LiveId" clId="{1CECFE08-8793-4BE7-BE42-A8000DC1E21B}" dt="2022-03-09T08:05:50.643" v="6977" actId="26606"/>
          <ac:spMkLst>
            <pc:docMk/>
            <pc:sldMk cId="1539112943" sldId="347"/>
            <ac:spMk id="14" creationId="{A3BAF07C-C39E-42EB-BB22-8D46691D9735}"/>
          </ac:spMkLst>
        </pc:spChg>
        <pc:spChg chg="add">
          <ac:chgData name="Bogdan Nichifor" userId="eb3bc0af0a21ae60" providerId="LiveId" clId="{1CECFE08-8793-4BE7-BE42-A8000DC1E21B}" dt="2022-03-09T08:05:50.643" v="6977" actId="26606"/>
          <ac:spMkLst>
            <pc:docMk/>
            <pc:sldMk cId="1539112943" sldId="347"/>
            <ac:spMk id="37" creationId="{44C110BA-81E8-4247-853A-5F2B93E92E46}"/>
          </ac:spMkLst>
        </pc:spChg>
        <pc:grpChg chg="add">
          <ac:chgData name="Bogdan Nichifor" userId="eb3bc0af0a21ae60" providerId="LiveId" clId="{1CECFE08-8793-4BE7-BE42-A8000DC1E21B}" dt="2022-03-09T08:05:50.643" v="6977" actId="26606"/>
          <ac:grpSpMkLst>
            <pc:docMk/>
            <pc:sldMk cId="1539112943" sldId="347"/>
            <ac:grpSpMk id="16" creationId="{D8E9CF54-0466-4261-9E62-0249E60E1886}"/>
          </ac:grpSpMkLst>
        </pc:grpChg>
        <pc:picChg chg="add del mod">
          <ac:chgData name="Bogdan Nichifor" userId="eb3bc0af0a21ae60" providerId="LiveId" clId="{1CECFE08-8793-4BE7-BE42-A8000DC1E21B}" dt="2022-03-09T08:05:10.670" v="6971" actId="478"/>
          <ac:picMkLst>
            <pc:docMk/>
            <pc:sldMk cId="1539112943" sldId="347"/>
            <ac:picMk id="5" creationId="{A1B956E0-F527-497B-AF10-C2BD87F19578}"/>
          </ac:picMkLst>
        </pc:picChg>
        <pc:picChg chg="add mod">
          <ac:chgData name="Bogdan Nichifor" userId="eb3bc0af0a21ae60" providerId="LiveId" clId="{1CECFE08-8793-4BE7-BE42-A8000DC1E21B}" dt="2022-03-09T08:05:50.643" v="6977" actId="26606"/>
          <ac:picMkLst>
            <pc:docMk/>
            <pc:sldMk cId="1539112943" sldId="347"/>
            <ac:picMk id="8" creationId="{C6BEF019-59D1-4435-8042-4300C25FE1BD}"/>
          </ac:picMkLst>
        </pc:picChg>
      </pc:sldChg>
      <pc:sldChg chg="modSp add mod">
        <pc:chgData name="Bogdan Nichifor" userId="eb3bc0af0a21ae60" providerId="LiveId" clId="{1CECFE08-8793-4BE7-BE42-A8000DC1E21B}" dt="2022-03-13T08:33:26.576" v="7389" actId="20577"/>
        <pc:sldMkLst>
          <pc:docMk/>
          <pc:sldMk cId="364072162" sldId="348"/>
        </pc:sldMkLst>
        <pc:spChg chg="mod">
          <ac:chgData name="Bogdan Nichifor" userId="eb3bc0af0a21ae60" providerId="LiveId" clId="{1CECFE08-8793-4BE7-BE42-A8000DC1E21B}" dt="2022-03-13T08:33:26.576" v="7389" actId="20577"/>
          <ac:spMkLst>
            <pc:docMk/>
            <pc:sldMk cId="364072162" sldId="348"/>
            <ac:spMk id="5" creationId="{8B80603E-F8EC-4BAE-9A18-EBB56BCC8A9D}"/>
          </ac:spMkLst>
        </pc:spChg>
        <pc:spChg chg="mod">
          <ac:chgData name="Bogdan Nichifor" userId="eb3bc0af0a21ae60" providerId="LiveId" clId="{1CECFE08-8793-4BE7-BE42-A8000DC1E21B}" dt="2022-03-11T17:02:42.453" v="7116"/>
          <ac:spMkLst>
            <pc:docMk/>
            <pc:sldMk cId="364072162" sldId="348"/>
            <ac:spMk id="7" creationId="{9B2D26F0-4ECB-42CC-9F41-DC42B3E09827}"/>
          </ac:spMkLst>
        </pc:spChg>
      </pc:sldChg>
      <pc:sldChg chg="modSp add mod">
        <pc:chgData name="Bogdan Nichifor" userId="eb3bc0af0a21ae60" providerId="LiveId" clId="{1CECFE08-8793-4BE7-BE42-A8000DC1E21B}" dt="2022-03-13T08:33:43.178" v="7393" actId="20577"/>
        <pc:sldMkLst>
          <pc:docMk/>
          <pc:sldMk cId="752072677" sldId="349"/>
        </pc:sldMkLst>
        <pc:spChg chg="mod">
          <ac:chgData name="Bogdan Nichifor" userId="eb3bc0af0a21ae60" providerId="LiveId" clId="{1CECFE08-8793-4BE7-BE42-A8000DC1E21B}" dt="2022-03-13T08:33:43.178" v="7393" actId="20577"/>
          <ac:spMkLst>
            <pc:docMk/>
            <pc:sldMk cId="752072677" sldId="349"/>
            <ac:spMk id="5" creationId="{8B80603E-F8EC-4BAE-9A18-EBB56BCC8A9D}"/>
          </ac:spMkLst>
        </pc:spChg>
        <pc:spChg chg="mod">
          <ac:chgData name="Bogdan Nichifor" userId="eb3bc0af0a21ae60" providerId="LiveId" clId="{1CECFE08-8793-4BE7-BE42-A8000DC1E21B}" dt="2022-03-13T08:30:06.473" v="7328"/>
          <ac:spMkLst>
            <pc:docMk/>
            <pc:sldMk cId="752072677" sldId="349"/>
            <ac:spMk id="7" creationId="{9B2D26F0-4ECB-42CC-9F41-DC42B3E09827}"/>
          </ac:spMkLst>
        </pc:spChg>
      </pc:sldChg>
      <pc:sldChg chg="modSp add mod">
        <pc:chgData name="Bogdan Nichifor" userId="eb3bc0af0a21ae60" providerId="LiveId" clId="{1CECFE08-8793-4BE7-BE42-A8000DC1E21B}" dt="2022-03-13T08:39:23.537" v="7548" actId="20577"/>
        <pc:sldMkLst>
          <pc:docMk/>
          <pc:sldMk cId="226296833" sldId="350"/>
        </pc:sldMkLst>
        <pc:spChg chg="mod">
          <ac:chgData name="Bogdan Nichifor" userId="eb3bc0af0a21ae60" providerId="LiveId" clId="{1CECFE08-8793-4BE7-BE42-A8000DC1E21B}" dt="2022-03-13T08:37:38.604" v="7507"/>
          <ac:spMkLst>
            <pc:docMk/>
            <pc:sldMk cId="226296833" sldId="350"/>
            <ac:spMk id="5" creationId="{8B80603E-F8EC-4BAE-9A18-EBB56BCC8A9D}"/>
          </ac:spMkLst>
        </pc:spChg>
        <pc:spChg chg="mod">
          <ac:chgData name="Bogdan Nichifor" userId="eb3bc0af0a21ae60" providerId="LiveId" clId="{1CECFE08-8793-4BE7-BE42-A8000DC1E21B}" dt="2022-03-13T08:39:23.537" v="7548" actId="20577"/>
          <ac:spMkLst>
            <pc:docMk/>
            <pc:sldMk cId="226296833" sldId="350"/>
            <ac:spMk id="7" creationId="{9B2D26F0-4ECB-42CC-9F41-DC42B3E09827}"/>
          </ac:spMkLst>
        </pc:spChg>
      </pc:sldChg>
      <pc:sldMasterChg chg="setBg modSldLayout">
        <pc:chgData name="Bogdan Nichifor" userId="eb3bc0af0a21ae60" providerId="LiveId" clId="{1CECFE08-8793-4BE7-BE42-A8000DC1E21B}" dt="2022-02-28T10:29:33.930" v="1260"/>
        <pc:sldMasterMkLst>
          <pc:docMk/>
          <pc:sldMasterMk cId="2463789296" sldId="2147483648"/>
        </pc:sldMasterMkLst>
        <pc:sldLayoutChg chg="setBg">
          <pc:chgData name="Bogdan Nichifor" userId="eb3bc0af0a21ae60" providerId="LiveId" clId="{1CECFE08-8793-4BE7-BE42-A8000DC1E21B}" dt="2022-02-28T10:29:33.930" v="1260"/>
          <pc:sldLayoutMkLst>
            <pc:docMk/>
            <pc:sldMasterMk cId="2463789296" sldId="2147483648"/>
            <pc:sldLayoutMk cId="1859784161" sldId="2147483649"/>
          </pc:sldLayoutMkLst>
        </pc:sldLayoutChg>
        <pc:sldLayoutChg chg="setBg">
          <pc:chgData name="Bogdan Nichifor" userId="eb3bc0af0a21ae60" providerId="LiveId" clId="{1CECFE08-8793-4BE7-BE42-A8000DC1E21B}" dt="2022-02-28T10:29:33.930" v="1260"/>
          <pc:sldLayoutMkLst>
            <pc:docMk/>
            <pc:sldMasterMk cId="2463789296" sldId="2147483648"/>
            <pc:sldLayoutMk cId="1560043493" sldId="2147483650"/>
          </pc:sldLayoutMkLst>
        </pc:sldLayoutChg>
        <pc:sldLayoutChg chg="setBg">
          <pc:chgData name="Bogdan Nichifor" userId="eb3bc0af0a21ae60" providerId="LiveId" clId="{1CECFE08-8793-4BE7-BE42-A8000DC1E21B}" dt="2022-02-28T10:29:33.930" v="1260"/>
          <pc:sldLayoutMkLst>
            <pc:docMk/>
            <pc:sldMasterMk cId="2463789296" sldId="2147483648"/>
            <pc:sldLayoutMk cId="4232170034" sldId="2147483651"/>
          </pc:sldLayoutMkLst>
        </pc:sldLayoutChg>
        <pc:sldLayoutChg chg="setBg">
          <pc:chgData name="Bogdan Nichifor" userId="eb3bc0af0a21ae60" providerId="LiveId" clId="{1CECFE08-8793-4BE7-BE42-A8000DC1E21B}" dt="2022-02-28T10:29:33.930" v="1260"/>
          <pc:sldLayoutMkLst>
            <pc:docMk/>
            <pc:sldMasterMk cId="2463789296" sldId="2147483648"/>
            <pc:sldLayoutMk cId="1193391795" sldId="2147483652"/>
          </pc:sldLayoutMkLst>
        </pc:sldLayoutChg>
        <pc:sldLayoutChg chg="setBg">
          <pc:chgData name="Bogdan Nichifor" userId="eb3bc0af0a21ae60" providerId="LiveId" clId="{1CECFE08-8793-4BE7-BE42-A8000DC1E21B}" dt="2022-02-28T10:29:33.930" v="1260"/>
          <pc:sldLayoutMkLst>
            <pc:docMk/>
            <pc:sldMasterMk cId="2463789296" sldId="2147483648"/>
            <pc:sldLayoutMk cId="957793912" sldId="2147483653"/>
          </pc:sldLayoutMkLst>
        </pc:sldLayoutChg>
        <pc:sldLayoutChg chg="setBg">
          <pc:chgData name="Bogdan Nichifor" userId="eb3bc0af0a21ae60" providerId="LiveId" clId="{1CECFE08-8793-4BE7-BE42-A8000DC1E21B}" dt="2022-02-28T10:29:33.930" v="1260"/>
          <pc:sldLayoutMkLst>
            <pc:docMk/>
            <pc:sldMasterMk cId="2463789296" sldId="2147483648"/>
            <pc:sldLayoutMk cId="1704503584" sldId="2147483654"/>
          </pc:sldLayoutMkLst>
        </pc:sldLayoutChg>
        <pc:sldLayoutChg chg="setBg">
          <pc:chgData name="Bogdan Nichifor" userId="eb3bc0af0a21ae60" providerId="LiveId" clId="{1CECFE08-8793-4BE7-BE42-A8000DC1E21B}" dt="2022-02-28T10:29:33.930" v="1260"/>
          <pc:sldLayoutMkLst>
            <pc:docMk/>
            <pc:sldMasterMk cId="2463789296" sldId="2147483648"/>
            <pc:sldLayoutMk cId="2210594202" sldId="2147483655"/>
          </pc:sldLayoutMkLst>
        </pc:sldLayoutChg>
        <pc:sldLayoutChg chg="setBg">
          <pc:chgData name="Bogdan Nichifor" userId="eb3bc0af0a21ae60" providerId="LiveId" clId="{1CECFE08-8793-4BE7-BE42-A8000DC1E21B}" dt="2022-02-28T10:29:33.930" v="1260"/>
          <pc:sldLayoutMkLst>
            <pc:docMk/>
            <pc:sldMasterMk cId="2463789296" sldId="2147483648"/>
            <pc:sldLayoutMk cId="2099066481" sldId="2147483656"/>
          </pc:sldLayoutMkLst>
        </pc:sldLayoutChg>
        <pc:sldLayoutChg chg="setBg">
          <pc:chgData name="Bogdan Nichifor" userId="eb3bc0af0a21ae60" providerId="LiveId" clId="{1CECFE08-8793-4BE7-BE42-A8000DC1E21B}" dt="2022-02-28T10:29:33.930" v="1260"/>
          <pc:sldLayoutMkLst>
            <pc:docMk/>
            <pc:sldMasterMk cId="2463789296" sldId="2147483648"/>
            <pc:sldLayoutMk cId="3898393928" sldId="2147483657"/>
          </pc:sldLayoutMkLst>
        </pc:sldLayoutChg>
        <pc:sldLayoutChg chg="setBg">
          <pc:chgData name="Bogdan Nichifor" userId="eb3bc0af0a21ae60" providerId="LiveId" clId="{1CECFE08-8793-4BE7-BE42-A8000DC1E21B}" dt="2022-02-28T10:29:33.930" v="1260"/>
          <pc:sldLayoutMkLst>
            <pc:docMk/>
            <pc:sldMasterMk cId="2463789296" sldId="2147483648"/>
            <pc:sldLayoutMk cId="3271855178" sldId="2147483658"/>
          </pc:sldLayoutMkLst>
        </pc:sldLayoutChg>
        <pc:sldLayoutChg chg="setBg">
          <pc:chgData name="Bogdan Nichifor" userId="eb3bc0af0a21ae60" providerId="LiveId" clId="{1CECFE08-8793-4BE7-BE42-A8000DC1E21B}" dt="2022-02-28T10:29:33.930" v="1260"/>
          <pc:sldLayoutMkLst>
            <pc:docMk/>
            <pc:sldMasterMk cId="2463789296" sldId="2147483648"/>
            <pc:sldLayoutMk cId="2588532139" sldId="21474836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Laura\Desktop\Rose%20STUDII%20UNIV\Someri%20TEMP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aura\Desktop\Rose%20STUDII%20UNIV\Someri%20TEMP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aura\Desktop\Rose%20STUDII%20UNIV\Someri%20TEMP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aura\Downloads\TEMPO_AMG110W_6_1_2022.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Registru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bnich\AppData\Roaming\Microsoft\Excel\Registru1%20(version%201).xlsb"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bnich\Downloads\ULTIMUL%20SLIDE.xls"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baseline="0">
                <a:solidFill>
                  <a:schemeClr val="lt1">
                    <a:lumMod val="85000"/>
                  </a:schemeClr>
                </a:solidFill>
                <a:latin typeface="+mn-lt"/>
                <a:ea typeface="+mn-ea"/>
                <a:cs typeface="+mn-cs"/>
              </a:defRPr>
            </a:pPr>
            <a:r>
              <a:rPr lang="ro-RO" sz="2400"/>
              <a:t>Ponderea șomerilor cu studii superioare, în total șomeri BIM</a:t>
            </a:r>
          </a:p>
        </c:rich>
      </c:tx>
      <c:overlay val="0"/>
      <c:spPr>
        <a:noFill/>
        <a:ln>
          <a:noFill/>
        </a:ln>
        <a:effectLst/>
      </c:spPr>
      <c:txPr>
        <a:bodyPr rot="0" spcFirstLastPara="1" vertOverflow="ellipsis" vert="horz" wrap="square" anchor="ctr" anchorCtr="1"/>
        <a:lstStyle/>
        <a:p>
          <a:pPr>
            <a:defRPr sz="2400" b="1" i="0" u="none" strike="noStrike" kern="1200" cap="none" baseline="0">
              <a:solidFill>
                <a:schemeClr val="lt1">
                  <a:lumMod val="85000"/>
                </a:schemeClr>
              </a:solidFill>
              <a:latin typeface="+mn-lt"/>
              <a:ea typeface="+mn-ea"/>
              <a:cs typeface="+mn-cs"/>
            </a:defRPr>
          </a:pPr>
          <a:endParaRPr lang="en-US"/>
        </a:p>
      </c:txPr>
    </c:title>
    <c:autoTitleDeleted val="0"/>
    <c:plotArea>
      <c:layout>
        <c:manualLayout>
          <c:layoutTarget val="inner"/>
          <c:xMode val="edge"/>
          <c:yMode val="edge"/>
          <c:x val="0.10810817187177446"/>
          <c:y val="0.17905262384618933"/>
          <c:w val="0.86754563685157338"/>
          <c:h val="0.66947072058604951"/>
        </c:manualLayout>
      </c:layout>
      <c:barChart>
        <c:barDir val="col"/>
        <c:grouping val="clustered"/>
        <c:varyColors val="0"/>
        <c:ser>
          <c:idx val="0"/>
          <c:order val="0"/>
          <c:tx>
            <c:strRef>
              <c:f>Foaie3!$B$28</c:f>
              <c:strCache>
                <c:ptCount val="1"/>
                <c:pt idx="0">
                  <c:v>Total</c:v>
                </c:pt>
              </c:strCache>
            </c:strRef>
          </c:tx>
          <c:spPr>
            <a:noFill/>
            <a:ln w="9525" cap="flat" cmpd="sng" algn="ctr">
              <a:solidFill>
                <a:schemeClr val="accent1"/>
              </a:solidFill>
              <a:miter lim="800000"/>
            </a:ln>
            <a:effectLst>
              <a:glow rad="63500">
                <a:schemeClr val="accent1">
                  <a:satMod val="175000"/>
                  <a:alpha val="25000"/>
                </a:schemeClr>
              </a:glow>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Foaie3!$A$29:$A$38</c:f>
              <c:numCache>
                <c:formatCode>General</c:formatCode>
                <c:ptCount val="6"/>
                <c:pt idx="0">
                  <c:v>2015</c:v>
                </c:pt>
                <c:pt idx="1">
                  <c:v>2016</c:v>
                </c:pt>
                <c:pt idx="2">
                  <c:v>2017</c:v>
                </c:pt>
                <c:pt idx="3">
                  <c:v>2018</c:v>
                </c:pt>
                <c:pt idx="4">
                  <c:v>2019</c:v>
                </c:pt>
                <c:pt idx="5">
                  <c:v>2020</c:v>
                </c:pt>
              </c:numCache>
              <c:extLst/>
            </c:numRef>
          </c:cat>
          <c:val>
            <c:numRef>
              <c:f>Foaie3!$B$29:$B$38</c:f>
              <c:numCache>
                <c:formatCode>0.0</c:formatCode>
                <c:ptCount val="6"/>
                <c:pt idx="0">
                  <c:v>11.852991617380711</c:v>
                </c:pt>
                <c:pt idx="1">
                  <c:v>10.572613230817428</c:v>
                </c:pt>
                <c:pt idx="2">
                  <c:v>9.8217127240274991</c:v>
                </c:pt>
                <c:pt idx="3">
                  <c:v>10.258692892398296</c:v>
                </c:pt>
                <c:pt idx="4">
                  <c:v>8.3051758779749267</c:v>
                </c:pt>
                <c:pt idx="5">
                  <c:v>9.2032565675883866</c:v>
                </c:pt>
              </c:numCache>
              <c:extLst/>
            </c:numRef>
          </c:val>
          <c:extLst>
            <c:ext xmlns:c16="http://schemas.microsoft.com/office/drawing/2014/chart" uri="{C3380CC4-5D6E-409C-BE32-E72D297353CC}">
              <c16:uniqueId val="{00000000-B633-41B5-8B46-A65C7B7F7FC2}"/>
            </c:ext>
          </c:extLst>
        </c:ser>
        <c:ser>
          <c:idx val="1"/>
          <c:order val="1"/>
          <c:tx>
            <c:strRef>
              <c:f>Foaie3!$C$28</c:f>
              <c:strCache>
                <c:ptCount val="1"/>
                <c:pt idx="0">
                  <c:v>15 - 24 ani</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Foaie3!$A$29:$A$38</c:f>
              <c:numCache>
                <c:formatCode>General</c:formatCode>
                <c:ptCount val="6"/>
                <c:pt idx="0">
                  <c:v>2015</c:v>
                </c:pt>
                <c:pt idx="1">
                  <c:v>2016</c:v>
                </c:pt>
                <c:pt idx="2">
                  <c:v>2017</c:v>
                </c:pt>
                <c:pt idx="3">
                  <c:v>2018</c:v>
                </c:pt>
                <c:pt idx="4">
                  <c:v>2019</c:v>
                </c:pt>
                <c:pt idx="5">
                  <c:v>2020</c:v>
                </c:pt>
              </c:numCache>
              <c:extLst/>
            </c:numRef>
          </c:cat>
          <c:val>
            <c:numRef>
              <c:f>Foaie3!$C$29:$C$38</c:f>
              <c:numCache>
                <c:formatCode>0.0</c:formatCode>
                <c:ptCount val="6"/>
                <c:pt idx="0">
                  <c:v>8.833431160226958</c:v>
                </c:pt>
                <c:pt idx="1">
                  <c:v>7.332400559664201</c:v>
                </c:pt>
                <c:pt idx="2">
                  <c:v>6.0883749530283877</c:v>
                </c:pt>
                <c:pt idx="3">
                  <c:v>7.1568802427271105</c:v>
                </c:pt>
                <c:pt idx="4">
                  <c:v>6.5891133000126656</c:v>
                </c:pt>
                <c:pt idx="5">
                  <c:v>5.2903066458942893</c:v>
                </c:pt>
              </c:numCache>
              <c:extLst/>
            </c:numRef>
          </c:val>
          <c:extLst>
            <c:ext xmlns:c16="http://schemas.microsoft.com/office/drawing/2014/chart" uri="{C3380CC4-5D6E-409C-BE32-E72D297353CC}">
              <c16:uniqueId val="{00000001-B633-41B5-8B46-A65C7B7F7FC2}"/>
            </c:ext>
          </c:extLst>
        </c:ser>
        <c:ser>
          <c:idx val="2"/>
          <c:order val="2"/>
          <c:tx>
            <c:strRef>
              <c:f>Foaie3!$D$28</c:f>
              <c:strCache>
                <c:ptCount val="1"/>
                <c:pt idx="0">
                  <c:v>25 - 34 ani</c:v>
                </c:pt>
              </c:strCache>
            </c:strRef>
          </c:tx>
          <c:spPr>
            <a:noFill/>
            <a:ln w="9525" cap="flat" cmpd="sng" algn="ctr">
              <a:solidFill>
                <a:schemeClr val="accent3"/>
              </a:solidFill>
              <a:miter lim="800000"/>
            </a:ln>
            <a:effectLst>
              <a:glow rad="63500">
                <a:schemeClr val="accent3">
                  <a:satMod val="175000"/>
                  <a:alpha val="25000"/>
                </a:schemeClr>
              </a:glow>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Foaie3!$A$29:$A$38</c:f>
              <c:numCache>
                <c:formatCode>General</c:formatCode>
                <c:ptCount val="6"/>
                <c:pt idx="0">
                  <c:v>2015</c:v>
                </c:pt>
                <c:pt idx="1">
                  <c:v>2016</c:v>
                </c:pt>
                <c:pt idx="2">
                  <c:v>2017</c:v>
                </c:pt>
                <c:pt idx="3">
                  <c:v>2018</c:v>
                </c:pt>
                <c:pt idx="4">
                  <c:v>2019</c:v>
                </c:pt>
                <c:pt idx="5">
                  <c:v>2020</c:v>
                </c:pt>
              </c:numCache>
              <c:extLst/>
            </c:numRef>
          </c:cat>
          <c:val>
            <c:numRef>
              <c:f>Foaie3!$D$29:$D$38</c:f>
              <c:numCache>
                <c:formatCode>0.0</c:formatCode>
                <c:ptCount val="6"/>
                <c:pt idx="0">
                  <c:v>21.213877298717353</c:v>
                </c:pt>
                <c:pt idx="1">
                  <c:v>17.122665192218474</c:v>
                </c:pt>
                <c:pt idx="2">
                  <c:v>16.87738170077689</c:v>
                </c:pt>
                <c:pt idx="3">
                  <c:v>17.643750878672854</c:v>
                </c:pt>
                <c:pt idx="4">
                  <c:v>14.845766117962288</c:v>
                </c:pt>
                <c:pt idx="5">
                  <c:v>14.488806271720684</c:v>
                </c:pt>
              </c:numCache>
              <c:extLst/>
            </c:numRef>
          </c:val>
          <c:extLst>
            <c:ext xmlns:c16="http://schemas.microsoft.com/office/drawing/2014/chart" uri="{C3380CC4-5D6E-409C-BE32-E72D297353CC}">
              <c16:uniqueId val="{00000002-B633-41B5-8B46-A65C7B7F7FC2}"/>
            </c:ext>
          </c:extLst>
        </c:ser>
        <c:dLbls>
          <c:showLegendKey val="0"/>
          <c:showVal val="0"/>
          <c:showCatName val="0"/>
          <c:showSerName val="0"/>
          <c:showPercent val="0"/>
          <c:showBubbleSize val="0"/>
        </c:dLbls>
        <c:gapWidth val="315"/>
        <c:overlap val="-40"/>
        <c:axId val="480782248"/>
        <c:axId val="480783232"/>
      </c:barChart>
      <c:catAx>
        <c:axId val="48078224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75000"/>
                  </a:schemeClr>
                </a:solidFill>
                <a:latin typeface="+mn-lt"/>
                <a:ea typeface="+mn-ea"/>
                <a:cs typeface="+mn-cs"/>
              </a:defRPr>
            </a:pPr>
            <a:endParaRPr lang="en-US"/>
          </a:p>
        </c:txPr>
        <c:crossAx val="480783232"/>
        <c:crosses val="autoZero"/>
        <c:auto val="1"/>
        <c:lblAlgn val="ctr"/>
        <c:lblOffset val="100"/>
        <c:noMultiLvlLbl val="0"/>
      </c:catAx>
      <c:valAx>
        <c:axId val="48078323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ro-RO"/>
                  <a:t>%</a:t>
                </a:r>
              </a:p>
            </c:rich>
          </c:tx>
          <c:layout>
            <c:manualLayout>
              <c:xMode val="edge"/>
              <c:yMode val="edge"/>
              <c:x val="4.8605265059358527E-2"/>
              <c:y val="0.1677992125984252"/>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4807822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85000"/>
        <a:lumOff val="1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ro-RO" sz="1400"/>
              <a:t>Ponderea șomerilor cu studii superioare, în total șomeri BIM</a:t>
            </a:r>
          </a:p>
        </c:rich>
      </c:tx>
      <c:layout>
        <c:manualLayout>
          <c:xMode val="edge"/>
          <c:yMode val="edge"/>
          <c:x val="0.31137971343230147"/>
          <c:y val="0.86098239168106594"/>
        </c:manualLayout>
      </c:layout>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manualLayout>
          <c:layoutTarget val="inner"/>
          <c:xMode val="edge"/>
          <c:yMode val="edge"/>
          <c:x val="0.10919702639585535"/>
          <c:y val="7.6051642306963665E-2"/>
          <c:w val="0.86536789974674666"/>
          <c:h val="0.70644538963082071"/>
        </c:manualLayout>
      </c:layout>
      <c:lineChart>
        <c:grouping val="standard"/>
        <c:varyColors val="0"/>
        <c:ser>
          <c:idx val="0"/>
          <c:order val="0"/>
          <c:tx>
            <c:strRef>
              <c:f>Foaie3!$B$28</c:f>
              <c:strCache>
                <c:ptCount val="1"/>
                <c:pt idx="0">
                  <c:v>Total</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Foaie3!$A$29:$A$38</c:f>
              <c:numCache>
                <c:formatCode>General</c:formatCode>
                <c:ptCount val="6"/>
                <c:pt idx="0">
                  <c:v>2015</c:v>
                </c:pt>
                <c:pt idx="1">
                  <c:v>2016</c:v>
                </c:pt>
                <c:pt idx="2">
                  <c:v>2017</c:v>
                </c:pt>
                <c:pt idx="3">
                  <c:v>2018</c:v>
                </c:pt>
                <c:pt idx="4">
                  <c:v>2019</c:v>
                </c:pt>
                <c:pt idx="5">
                  <c:v>2020</c:v>
                </c:pt>
              </c:numCache>
              <c:extLst/>
            </c:numRef>
          </c:cat>
          <c:val>
            <c:numRef>
              <c:f>Foaie3!$B$29:$B$38</c:f>
              <c:numCache>
                <c:formatCode>0.0</c:formatCode>
                <c:ptCount val="6"/>
                <c:pt idx="0">
                  <c:v>11.852991617380711</c:v>
                </c:pt>
                <c:pt idx="1">
                  <c:v>10.572613230817428</c:v>
                </c:pt>
                <c:pt idx="2">
                  <c:v>9.8217127240274991</c:v>
                </c:pt>
                <c:pt idx="3">
                  <c:v>10.258692892398296</c:v>
                </c:pt>
                <c:pt idx="4">
                  <c:v>8.3051758779749267</c:v>
                </c:pt>
                <c:pt idx="5">
                  <c:v>9.2032565675883866</c:v>
                </c:pt>
              </c:numCache>
              <c:extLst/>
            </c:numRef>
          </c:val>
          <c:smooth val="0"/>
          <c:extLst>
            <c:ext xmlns:c16="http://schemas.microsoft.com/office/drawing/2014/chart" uri="{C3380CC4-5D6E-409C-BE32-E72D297353CC}">
              <c16:uniqueId val="{00000000-DB7A-4550-A19B-3819D8F5D672}"/>
            </c:ext>
          </c:extLst>
        </c:ser>
        <c:ser>
          <c:idx val="1"/>
          <c:order val="1"/>
          <c:tx>
            <c:strRef>
              <c:f>Foaie3!$C$28</c:f>
              <c:strCache>
                <c:ptCount val="1"/>
                <c:pt idx="0">
                  <c:v>15 - 24 ani</c:v>
                </c:pt>
              </c:strCache>
            </c:strRef>
          </c:tx>
          <c:spPr>
            <a:ln w="22225" cap="rnd">
              <a:solidFill>
                <a:schemeClr val="accent2"/>
              </a:solidFill>
            </a:ln>
            <a:effectLst>
              <a:glow rad="139700">
                <a:schemeClr val="accent2">
                  <a:satMod val="175000"/>
                  <a:alpha val="14000"/>
                </a:schemeClr>
              </a:glow>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Foaie3!$A$29:$A$38</c:f>
              <c:numCache>
                <c:formatCode>General</c:formatCode>
                <c:ptCount val="6"/>
                <c:pt idx="0">
                  <c:v>2015</c:v>
                </c:pt>
                <c:pt idx="1">
                  <c:v>2016</c:v>
                </c:pt>
                <c:pt idx="2">
                  <c:v>2017</c:v>
                </c:pt>
                <c:pt idx="3">
                  <c:v>2018</c:v>
                </c:pt>
                <c:pt idx="4">
                  <c:v>2019</c:v>
                </c:pt>
                <c:pt idx="5">
                  <c:v>2020</c:v>
                </c:pt>
              </c:numCache>
              <c:extLst/>
            </c:numRef>
          </c:cat>
          <c:val>
            <c:numRef>
              <c:f>Foaie3!$C$29:$C$38</c:f>
              <c:numCache>
                <c:formatCode>0.0</c:formatCode>
                <c:ptCount val="6"/>
                <c:pt idx="0">
                  <c:v>8.833431160226958</c:v>
                </c:pt>
                <c:pt idx="1">
                  <c:v>7.332400559664201</c:v>
                </c:pt>
                <c:pt idx="2">
                  <c:v>6.0883749530283877</c:v>
                </c:pt>
                <c:pt idx="3">
                  <c:v>7.1568802427271105</c:v>
                </c:pt>
                <c:pt idx="4">
                  <c:v>6.5891133000126656</c:v>
                </c:pt>
                <c:pt idx="5">
                  <c:v>5.2903066458942893</c:v>
                </c:pt>
              </c:numCache>
              <c:extLst/>
            </c:numRef>
          </c:val>
          <c:smooth val="0"/>
          <c:extLst>
            <c:ext xmlns:c16="http://schemas.microsoft.com/office/drawing/2014/chart" uri="{C3380CC4-5D6E-409C-BE32-E72D297353CC}">
              <c16:uniqueId val="{00000001-DB7A-4550-A19B-3819D8F5D672}"/>
            </c:ext>
          </c:extLst>
        </c:ser>
        <c:ser>
          <c:idx val="2"/>
          <c:order val="2"/>
          <c:tx>
            <c:strRef>
              <c:f>Foaie3!$D$28</c:f>
              <c:strCache>
                <c:ptCount val="1"/>
                <c:pt idx="0">
                  <c:v>25 - 34 ani</c:v>
                </c:pt>
              </c:strCache>
            </c:strRef>
          </c:tx>
          <c:spPr>
            <a:ln w="22225" cap="rnd">
              <a:solidFill>
                <a:schemeClr val="accent3"/>
              </a:solidFill>
            </a:ln>
            <a:effectLst>
              <a:glow rad="139700">
                <a:schemeClr val="accent3">
                  <a:satMod val="175000"/>
                  <a:alpha val="14000"/>
                </a:schemeClr>
              </a:glow>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Foaie3!$A$29:$A$38</c:f>
              <c:numCache>
                <c:formatCode>General</c:formatCode>
                <c:ptCount val="6"/>
                <c:pt idx="0">
                  <c:v>2015</c:v>
                </c:pt>
                <c:pt idx="1">
                  <c:v>2016</c:v>
                </c:pt>
                <c:pt idx="2">
                  <c:v>2017</c:v>
                </c:pt>
                <c:pt idx="3">
                  <c:v>2018</c:v>
                </c:pt>
                <c:pt idx="4">
                  <c:v>2019</c:v>
                </c:pt>
                <c:pt idx="5">
                  <c:v>2020</c:v>
                </c:pt>
              </c:numCache>
              <c:extLst/>
            </c:numRef>
          </c:cat>
          <c:val>
            <c:numRef>
              <c:f>Foaie3!$D$29:$D$38</c:f>
              <c:numCache>
                <c:formatCode>0.0</c:formatCode>
                <c:ptCount val="6"/>
                <c:pt idx="0">
                  <c:v>21.213877298717353</c:v>
                </c:pt>
                <c:pt idx="1">
                  <c:v>17.122665192218474</c:v>
                </c:pt>
                <c:pt idx="2">
                  <c:v>16.87738170077689</c:v>
                </c:pt>
                <c:pt idx="3">
                  <c:v>17.643750878672854</c:v>
                </c:pt>
                <c:pt idx="4">
                  <c:v>14.845766117962288</c:v>
                </c:pt>
                <c:pt idx="5">
                  <c:v>14.488806271720684</c:v>
                </c:pt>
              </c:numCache>
              <c:extLst/>
            </c:numRef>
          </c:val>
          <c:smooth val="0"/>
          <c:extLst>
            <c:ext xmlns:c16="http://schemas.microsoft.com/office/drawing/2014/chart" uri="{C3380CC4-5D6E-409C-BE32-E72D297353CC}">
              <c16:uniqueId val="{00000002-DB7A-4550-A19B-3819D8F5D672}"/>
            </c:ext>
          </c:extLst>
        </c:ser>
        <c:dLbls>
          <c:showLegendKey val="0"/>
          <c:showVal val="0"/>
          <c:showCatName val="0"/>
          <c:showSerName val="0"/>
          <c:showPercent val="0"/>
          <c:showBubbleSize val="0"/>
        </c:dLbls>
        <c:smooth val="0"/>
        <c:axId val="480782248"/>
        <c:axId val="480783232"/>
      </c:lineChart>
      <c:catAx>
        <c:axId val="48078224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crossAx val="480783232"/>
        <c:crosses val="autoZero"/>
        <c:auto val="1"/>
        <c:lblAlgn val="ctr"/>
        <c:lblOffset val="100"/>
        <c:noMultiLvlLbl val="0"/>
      </c:catAx>
      <c:valAx>
        <c:axId val="48078323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ro-RO"/>
                  <a:t>%</a:t>
                </a:r>
              </a:p>
            </c:rich>
          </c:tx>
          <c:layout>
            <c:manualLayout>
              <c:xMode val="edge"/>
              <c:yMode val="edge"/>
              <c:x val="5.1131134584687064E-2"/>
              <c:y val="5.9914201218501578E-2"/>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480782248"/>
        <c:crosses val="autoZero"/>
        <c:crossBetween val="between"/>
      </c:valAx>
      <c:spPr>
        <a:noFill/>
        <a:ln>
          <a:noFill/>
        </a:ln>
        <a:effectLst/>
      </c:spPr>
    </c:plotArea>
    <c:legend>
      <c:legendPos val="t"/>
      <c:layout>
        <c:manualLayout>
          <c:xMode val="edge"/>
          <c:yMode val="edge"/>
          <c:x val="0.37572215084046523"/>
          <c:y val="0.91404109183098192"/>
          <c:w val="0.25950771566012104"/>
          <c:h val="5.415088881739799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85000"/>
        <a:lumOff val="15000"/>
      </a:schemeClr>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baseline="0">
                <a:solidFill>
                  <a:schemeClr val="lt1">
                    <a:lumMod val="85000"/>
                  </a:schemeClr>
                </a:solidFill>
                <a:latin typeface="+mn-lt"/>
                <a:ea typeface="+mn-ea"/>
                <a:cs typeface="+mn-cs"/>
              </a:defRPr>
            </a:pPr>
            <a:r>
              <a:rPr lang="ro-RO" sz="2400"/>
              <a:t>Ponderea șomerilor cu studii superioare, în total șomeri înregistrați, beneficiari de drepturi bănești</a:t>
            </a:r>
          </a:p>
        </c:rich>
      </c:tx>
      <c:overlay val="0"/>
      <c:spPr>
        <a:noFill/>
        <a:ln>
          <a:noFill/>
        </a:ln>
        <a:effectLst/>
      </c:spPr>
      <c:txPr>
        <a:bodyPr rot="0" spcFirstLastPara="1" vertOverflow="ellipsis" vert="horz" wrap="square" anchor="ctr" anchorCtr="1"/>
        <a:lstStyle/>
        <a:p>
          <a:pPr>
            <a:defRPr sz="2400" b="1" i="0" u="none" strike="noStrike" kern="1200" cap="none" baseline="0">
              <a:solidFill>
                <a:schemeClr val="lt1">
                  <a:lumMod val="85000"/>
                </a:schemeClr>
              </a:solidFill>
              <a:latin typeface="+mn-lt"/>
              <a:ea typeface="+mn-ea"/>
              <a:cs typeface="+mn-cs"/>
            </a:defRPr>
          </a:pPr>
          <a:endParaRPr lang="en-US"/>
        </a:p>
      </c:txPr>
    </c:title>
    <c:autoTitleDeleted val="0"/>
    <c:plotArea>
      <c:layout>
        <c:manualLayout>
          <c:layoutTarget val="inner"/>
          <c:xMode val="edge"/>
          <c:yMode val="edge"/>
          <c:x val="0.10601958790360982"/>
          <c:y val="0.24757026731734194"/>
          <c:w val="0.86754563685157338"/>
          <c:h val="0.62118222171657578"/>
        </c:manualLayout>
      </c:layout>
      <c:lineChart>
        <c:grouping val="standard"/>
        <c:varyColors val="0"/>
        <c:ser>
          <c:idx val="0"/>
          <c:order val="0"/>
          <c:tx>
            <c:strRef>
              <c:f>Foaie1!$D$82</c:f>
              <c:strCache>
                <c:ptCount val="1"/>
                <c:pt idx="0">
                  <c:v>Total</c:v>
                </c:pt>
              </c:strCache>
            </c:strRef>
          </c:tx>
          <c:spPr>
            <a:ln w="22225" cap="rnd">
              <a:solidFill>
                <a:schemeClr val="accent1"/>
              </a:solidFill>
            </a:ln>
            <a:effectLst>
              <a:glow rad="139700">
                <a:schemeClr val="accent1">
                  <a:satMod val="175000"/>
                  <a:alpha val="14000"/>
                </a:schemeClr>
              </a:glow>
            </a:effectLst>
          </c:spPr>
          <c:marker>
            <c:symbol val="none"/>
          </c:marker>
          <c:dLbls>
            <c:dLbl>
              <c:idx val="1"/>
              <c:layout>
                <c:manualLayout>
                  <c:x val="-3.8290480033126385E-17"/>
                  <c:y val="-3.8613636664225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E12-4A29-ACA5-73608DE41B34}"/>
                </c:ext>
              </c:extLst>
            </c:dLbl>
            <c:dLbl>
              <c:idx val="2"/>
              <c:layout>
                <c:manualLayout>
                  <c:x val="2.0885957655283191E-3"/>
                  <c:y val="-2.5098863831746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E12-4A29-ACA5-73608DE41B34}"/>
                </c:ext>
              </c:extLst>
            </c:dLbl>
            <c:dLbl>
              <c:idx val="3"/>
              <c:layout>
                <c:manualLayout>
                  <c:x val="0"/>
                  <c:y val="-3.86136366642257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E12-4A29-ACA5-73608DE41B34}"/>
                </c:ext>
              </c:extLst>
            </c:dLbl>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Foaie1!$C$83:$C$88</c:f>
              <c:numCache>
                <c:formatCode>General</c:formatCode>
                <c:ptCount val="6"/>
                <c:pt idx="0">
                  <c:v>2015</c:v>
                </c:pt>
                <c:pt idx="1">
                  <c:v>2016</c:v>
                </c:pt>
                <c:pt idx="2">
                  <c:v>2017</c:v>
                </c:pt>
                <c:pt idx="3">
                  <c:v>2018</c:v>
                </c:pt>
                <c:pt idx="4">
                  <c:v>2019</c:v>
                </c:pt>
                <c:pt idx="5">
                  <c:v>2020</c:v>
                </c:pt>
              </c:numCache>
            </c:numRef>
          </c:cat>
          <c:val>
            <c:numRef>
              <c:f>Foaie1!$D$83:$D$88</c:f>
              <c:numCache>
                <c:formatCode>0.0</c:formatCode>
                <c:ptCount val="6"/>
                <c:pt idx="0">
                  <c:v>12.527986879566583</c:v>
                </c:pt>
                <c:pt idx="1">
                  <c:v>11.43034701645748</c:v>
                </c:pt>
                <c:pt idx="2">
                  <c:v>12.309886583375619</c:v>
                </c:pt>
                <c:pt idx="3">
                  <c:v>11.260563834591316</c:v>
                </c:pt>
                <c:pt idx="4">
                  <c:v>11.805746023038948</c:v>
                </c:pt>
                <c:pt idx="5">
                  <c:v>12.05677982926345</c:v>
                </c:pt>
              </c:numCache>
            </c:numRef>
          </c:val>
          <c:smooth val="0"/>
          <c:extLst>
            <c:ext xmlns:c16="http://schemas.microsoft.com/office/drawing/2014/chart" uri="{C3380CC4-5D6E-409C-BE32-E72D297353CC}">
              <c16:uniqueId val="{00000000-FE12-4A29-ACA5-73608DE41B34}"/>
            </c:ext>
          </c:extLst>
        </c:ser>
        <c:ser>
          <c:idx val="1"/>
          <c:order val="1"/>
          <c:tx>
            <c:strRef>
              <c:f>Foaie1!$F$82</c:f>
              <c:strCache>
                <c:ptCount val="1"/>
                <c:pt idx="0">
                  <c:v>sub 25 ani</c:v>
                </c:pt>
              </c:strCache>
            </c:strRef>
          </c:tx>
          <c:spPr>
            <a:ln w="22225" cap="rnd">
              <a:solidFill>
                <a:schemeClr val="accent2"/>
              </a:solidFill>
            </a:ln>
            <a:effectLst>
              <a:glow rad="139700">
                <a:schemeClr val="accent2">
                  <a:satMod val="175000"/>
                  <a:alpha val="14000"/>
                </a:schemeClr>
              </a:glow>
            </a:effectLst>
          </c:spPr>
          <c:marker>
            <c:symbol val="none"/>
          </c:marker>
          <c:dLbls>
            <c:dLbl>
              <c:idx val="1"/>
              <c:layout>
                <c:manualLayout>
                  <c:x val="-3.8290480033126385E-17"/>
                  <c:y val="1.9306818332112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12-4A29-ACA5-73608DE41B34}"/>
                </c:ext>
              </c:extLst>
            </c:dLbl>
            <c:dLbl>
              <c:idx val="2"/>
              <c:layout>
                <c:manualLayout>
                  <c:x val="2.0885957655283191E-3"/>
                  <c:y val="2.7029545664957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12-4A29-ACA5-73608DE41B34}"/>
                </c:ext>
              </c:extLst>
            </c:dLbl>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Foaie1!$C$83:$C$88</c:f>
              <c:numCache>
                <c:formatCode>General</c:formatCode>
                <c:ptCount val="6"/>
                <c:pt idx="0">
                  <c:v>2015</c:v>
                </c:pt>
                <c:pt idx="1">
                  <c:v>2016</c:v>
                </c:pt>
                <c:pt idx="2">
                  <c:v>2017</c:v>
                </c:pt>
                <c:pt idx="3">
                  <c:v>2018</c:v>
                </c:pt>
                <c:pt idx="4">
                  <c:v>2019</c:v>
                </c:pt>
                <c:pt idx="5">
                  <c:v>2020</c:v>
                </c:pt>
              </c:numCache>
            </c:numRef>
          </c:cat>
          <c:val>
            <c:numRef>
              <c:f>Foaie1!$F$83:$F$88</c:f>
              <c:numCache>
                <c:formatCode>0.0</c:formatCode>
                <c:ptCount val="6"/>
                <c:pt idx="0">
                  <c:v>8.1484205794614031</c:v>
                </c:pt>
                <c:pt idx="1">
                  <c:v>9.2900583343676306</c:v>
                </c:pt>
                <c:pt idx="2">
                  <c:v>9.4573372884313383</c:v>
                </c:pt>
                <c:pt idx="3">
                  <c:v>7.3501199040767391</c:v>
                </c:pt>
                <c:pt idx="4">
                  <c:v>7.0069099284761798</c:v>
                </c:pt>
                <c:pt idx="5">
                  <c:v>8.1048456630453529</c:v>
                </c:pt>
              </c:numCache>
            </c:numRef>
          </c:val>
          <c:smooth val="0"/>
          <c:extLst>
            <c:ext xmlns:c16="http://schemas.microsoft.com/office/drawing/2014/chart" uri="{C3380CC4-5D6E-409C-BE32-E72D297353CC}">
              <c16:uniqueId val="{00000001-FE12-4A29-ACA5-73608DE41B34}"/>
            </c:ext>
          </c:extLst>
        </c:ser>
        <c:ser>
          <c:idx val="2"/>
          <c:order val="2"/>
          <c:tx>
            <c:strRef>
              <c:f>Foaie1!$H$82</c:f>
              <c:strCache>
                <c:ptCount val="1"/>
                <c:pt idx="0">
                  <c:v>25 - 29 ani</c:v>
                </c:pt>
              </c:strCache>
            </c:strRef>
          </c:tx>
          <c:spPr>
            <a:ln w="22225" cap="rnd">
              <a:solidFill>
                <a:schemeClr val="accent3"/>
              </a:solidFill>
            </a:ln>
            <a:effectLst>
              <a:glow rad="139700">
                <a:schemeClr val="accent3">
                  <a:satMod val="175000"/>
                  <a:alpha val="14000"/>
                </a:schemeClr>
              </a:glow>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Foaie1!$C$83:$C$88</c:f>
              <c:numCache>
                <c:formatCode>General</c:formatCode>
                <c:ptCount val="6"/>
                <c:pt idx="0">
                  <c:v>2015</c:v>
                </c:pt>
                <c:pt idx="1">
                  <c:v>2016</c:v>
                </c:pt>
                <c:pt idx="2">
                  <c:v>2017</c:v>
                </c:pt>
                <c:pt idx="3">
                  <c:v>2018</c:v>
                </c:pt>
                <c:pt idx="4">
                  <c:v>2019</c:v>
                </c:pt>
                <c:pt idx="5">
                  <c:v>2020</c:v>
                </c:pt>
              </c:numCache>
            </c:numRef>
          </c:cat>
          <c:val>
            <c:numRef>
              <c:f>Foaie1!$H$83:$H$88</c:f>
              <c:numCache>
                <c:formatCode>0.0</c:formatCode>
                <c:ptCount val="6"/>
                <c:pt idx="0">
                  <c:v>34.297263681592035</c:v>
                </c:pt>
                <c:pt idx="1">
                  <c:v>23.608087091757387</c:v>
                </c:pt>
                <c:pt idx="2">
                  <c:v>26.756756756756754</c:v>
                </c:pt>
                <c:pt idx="3">
                  <c:v>24.142312579415499</c:v>
                </c:pt>
                <c:pt idx="4">
                  <c:v>23.503488799118617</c:v>
                </c:pt>
                <c:pt idx="5">
                  <c:v>23.399421726559272</c:v>
                </c:pt>
              </c:numCache>
            </c:numRef>
          </c:val>
          <c:smooth val="0"/>
          <c:extLst>
            <c:ext xmlns:c16="http://schemas.microsoft.com/office/drawing/2014/chart" uri="{C3380CC4-5D6E-409C-BE32-E72D297353CC}">
              <c16:uniqueId val="{00000002-FE12-4A29-ACA5-73608DE41B34}"/>
            </c:ext>
          </c:extLst>
        </c:ser>
        <c:dLbls>
          <c:showLegendKey val="0"/>
          <c:showVal val="0"/>
          <c:showCatName val="0"/>
          <c:showSerName val="0"/>
          <c:showPercent val="0"/>
          <c:showBubbleSize val="0"/>
        </c:dLbls>
        <c:smooth val="0"/>
        <c:axId val="480782248"/>
        <c:axId val="480783232"/>
      </c:lineChart>
      <c:catAx>
        <c:axId val="48078224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n-US"/>
          </a:p>
        </c:txPr>
        <c:crossAx val="480783232"/>
        <c:crosses val="autoZero"/>
        <c:auto val="1"/>
        <c:lblAlgn val="ctr"/>
        <c:lblOffset val="100"/>
        <c:noMultiLvlLbl val="0"/>
      </c:catAx>
      <c:valAx>
        <c:axId val="48078323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ro-RO"/>
                  <a:t>%</a:t>
                </a:r>
              </a:p>
            </c:rich>
          </c:tx>
          <c:layout>
            <c:manualLayout>
              <c:xMode val="edge"/>
              <c:yMode val="edge"/>
              <c:x val="1.5198324928485061E-2"/>
              <c:y val="0.24742886479583323"/>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480782248"/>
        <c:crosses val="autoZero"/>
        <c:crossBetween val="between"/>
      </c:valAx>
      <c:spPr>
        <a:solidFill>
          <a:schemeClr val="tx1">
            <a:lumMod val="85000"/>
            <a:lumOff val="15000"/>
          </a:schemeClr>
        </a:solid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85000"/>
        <a:lumOff val="15000"/>
      </a:schemeClr>
    </a:solidFill>
    <a:ln w="9525" cap="flat" cmpd="sng" algn="ctr">
      <a:solidFill>
        <a:schemeClr val="accent1">
          <a:shade val="50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ro-RO"/>
              <a:t>Venitul brut lunar realizat de populația ocupată din România, în luna oct. 2020, pe categorii după grupa majoră de ocupație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TEMPO_AMG110W_6_1_2022!$A$39:$A$47</c:f>
              <c:strCache>
                <c:ptCount val="9"/>
                <c:pt idx="0">
                  <c:v>Membri ai corpului legislativ ai executivului, inalti conducatori ai administratiei publice, conducatori si functionari superiori</c:v>
                </c:pt>
                <c:pt idx="1">
                  <c:v>Specialisti in diverse domenii de activitate</c:v>
                </c:pt>
                <c:pt idx="2">
                  <c:v>Tehnicieni si alti specialisti din domeniul tehnic</c:v>
                </c:pt>
                <c:pt idx="3">
                  <c:v>Muncitori calificati si asimilati</c:v>
                </c:pt>
                <c:pt idx="4">
                  <c:v>Functionari administrativi</c:v>
                </c:pt>
                <c:pt idx="5">
                  <c:v>Operatori la instalatii si masini; asamblori de masini si echipamente</c:v>
                </c:pt>
                <c:pt idx="6">
                  <c:v>Lucratori in domeniul serviciilor</c:v>
                </c:pt>
                <c:pt idx="7">
                  <c:v>Ocupatii elementare</c:v>
                </c:pt>
                <c:pt idx="8">
                  <c:v>Lucratori calificati in agricultura, silvicultura si pescuit</c:v>
                </c:pt>
              </c:strCache>
            </c:strRef>
          </c:cat>
          <c:val>
            <c:numRef>
              <c:f>TEMPO_AMG110W_6_1_2022!$B$39:$B$47</c:f>
              <c:numCache>
                <c:formatCode>General</c:formatCode>
                <c:ptCount val="9"/>
                <c:pt idx="0">
                  <c:v>8441</c:v>
                </c:pt>
                <c:pt idx="1">
                  <c:v>8181</c:v>
                </c:pt>
                <c:pt idx="2">
                  <c:v>5302</c:v>
                </c:pt>
                <c:pt idx="3">
                  <c:v>4262</c:v>
                </c:pt>
                <c:pt idx="4">
                  <c:v>4120</c:v>
                </c:pt>
                <c:pt idx="5">
                  <c:v>4025</c:v>
                </c:pt>
                <c:pt idx="6">
                  <c:v>3216</c:v>
                </c:pt>
                <c:pt idx="7">
                  <c:v>3212</c:v>
                </c:pt>
                <c:pt idx="8">
                  <c:v>3200</c:v>
                </c:pt>
              </c:numCache>
            </c:numRef>
          </c:val>
          <c:extLst>
            <c:ext xmlns:c16="http://schemas.microsoft.com/office/drawing/2014/chart" uri="{C3380CC4-5D6E-409C-BE32-E72D297353CC}">
              <c16:uniqueId val="{00000000-35BA-43AB-A550-361E62007C5A}"/>
            </c:ext>
          </c:extLst>
        </c:ser>
        <c:dLbls>
          <c:showLegendKey val="0"/>
          <c:showVal val="0"/>
          <c:showCatName val="0"/>
          <c:showSerName val="0"/>
          <c:showPercent val="0"/>
          <c:showBubbleSize val="0"/>
        </c:dLbls>
        <c:gapWidth val="150"/>
        <c:axId val="492078496"/>
        <c:axId val="492077512"/>
      </c:barChart>
      <c:dateAx>
        <c:axId val="4920784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92077512"/>
        <c:crosses val="autoZero"/>
        <c:auto val="0"/>
        <c:lblOffset val="100"/>
        <c:baseTimeUnit val="days"/>
        <c:majorUnit val="1"/>
      </c:dateAx>
      <c:valAx>
        <c:axId val="49207751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ro-RO" dirty="0"/>
                  <a:t>Venit Brut</a:t>
                </a:r>
                <a:endParaRPr lang="en-US" dirty="0"/>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9207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764-4999-8812-65FCFF65FA0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764-4999-8812-65FCFF65FA0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764-4999-8812-65FCFF65FA0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764-4999-8812-65FCFF65FA07}"/>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764-4999-8812-65FCFF65FA07}"/>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764-4999-8812-65FCFF65FA07}"/>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E764-4999-8812-65FCFF65FA07}"/>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E764-4999-8812-65FCFF65FA07}"/>
              </c:ext>
            </c:extLst>
          </c:dPt>
          <c:dLbls>
            <c:dLbl>
              <c:idx val="0"/>
              <c:layout>
                <c:manualLayout>
                  <c:x val="0.33519795931358165"/>
                  <c:y val="0.1844676578766584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64-4999-8812-65FCFF65FA07}"/>
                </c:ext>
              </c:extLst>
            </c:dLbl>
            <c:dLbl>
              <c:idx val="1"/>
              <c:layout>
                <c:manualLayout>
                  <c:x val="0.23429061516035801"/>
                  <c:y val="0.1017977460204035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64-4999-8812-65FCFF65FA07}"/>
                </c:ext>
              </c:extLst>
            </c:dLbl>
            <c:dLbl>
              <c:idx val="2"/>
              <c:layout>
                <c:manualLayout>
                  <c:x val="-0.17513803410502018"/>
                  <c:y val="0.337606800409240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64-4999-8812-65FCFF65FA07}"/>
                </c:ext>
              </c:extLst>
            </c:dLbl>
            <c:dLbl>
              <c:idx val="3"/>
              <c:layout>
                <c:manualLayout>
                  <c:x val="-0.21225337908091849"/>
                  <c:y val="0.2808410552076866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64-4999-8812-65FCFF65FA07}"/>
                </c:ext>
              </c:extLst>
            </c:dLbl>
            <c:dLbl>
              <c:idx val="4"/>
              <c:layout>
                <c:manualLayout>
                  <c:x val="-0.31084101417314836"/>
                  <c:y val="0.2013014572770989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764-4999-8812-65FCFF65FA07}"/>
                </c:ext>
              </c:extLst>
            </c:dLbl>
            <c:dLbl>
              <c:idx val="5"/>
              <c:layout>
                <c:manualLayout>
                  <c:x val="-0.28648406903271512"/>
                  <c:y val="3.428688748973444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764-4999-8812-65FCFF65FA07}"/>
                </c:ext>
              </c:extLst>
            </c:dLbl>
            <c:dLbl>
              <c:idx val="6"/>
              <c:layout>
                <c:manualLayout>
                  <c:x val="-0.15658036161707101"/>
                  <c:y val="-0.1239716749549286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764-4999-8812-65FCFF65FA07}"/>
                </c:ext>
              </c:extLst>
            </c:dLbl>
            <c:dLbl>
              <c:idx val="7"/>
              <c:layout>
                <c:manualLayout>
                  <c:x val="0.28880377809370883"/>
                  <c:y val="-9.61877848895797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764-4999-8812-65FCFF65FA0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1"/>
            <c:showCatName val="1"/>
            <c:showSerName val="0"/>
            <c:showPercent val="0"/>
            <c:showBubbleSize val="0"/>
            <c:showLeaderLines val="1"/>
            <c:leaderLines>
              <c:spPr>
                <a:ln w="25400" cap="rnd">
                  <a:solidFill>
                    <a:schemeClr val="dk1">
                      <a:lumMod val="50000"/>
                      <a:lumOff val="50000"/>
                    </a:schemeClr>
                  </a:solidFill>
                  <a:bevel/>
                </a:ln>
                <a:effectLst/>
              </c:spPr>
            </c:leaderLines>
            <c:extLst>
              <c:ext xmlns:c15="http://schemas.microsoft.com/office/drawing/2012/chart" uri="{CE6537A1-D6FC-4f65-9D91-7224C49458BB}"/>
            </c:extLst>
          </c:dLbls>
          <c:cat>
            <c:strRef>
              <c:f>Foaie1!$D$6:$D$13</c:f>
              <c:strCache>
                <c:ptCount val="8"/>
                <c:pt idx="0">
                  <c:v>Membri ai corpului legislativ ai executivului, inalti conducatori ai administratiei publice, conducatori si functionari superiori</c:v>
                </c:pt>
                <c:pt idx="1">
                  <c:v>Specialisti in diverse domenii de activitate</c:v>
                </c:pt>
                <c:pt idx="2">
                  <c:v>Functionari administrativi</c:v>
                </c:pt>
                <c:pt idx="3">
                  <c:v>Tehnicieni si alti specialisti din domeniul tehnic</c:v>
                </c:pt>
                <c:pt idx="4">
                  <c:v>Lucratori in domeniul serviciilor</c:v>
                </c:pt>
                <c:pt idx="5">
                  <c:v>Lucratori calificati in agricultura, silvicultura si pescuit</c:v>
                </c:pt>
                <c:pt idx="6">
                  <c:v>Muncitori calificati si asimilati</c:v>
                </c:pt>
                <c:pt idx="7">
                  <c:v>Alte categorii de ocupatii</c:v>
                </c:pt>
              </c:strCache>
            </c:strRef>
          </c:cat>
          <c:val>
            <c:numRef>
              <c:f>Foaie1!$E$6:$E$13</c:f>
              <c:numCache>
                <c:formatCode>General</c:formatCode>
                <c:ptCount val="8"/>
                <c:pt idx="0">
                  <c:v>6.8</c:v>
                </c:pt>
                <c:pt idx="1">
                  <c:v>63.8</c:v>
                </c:pt>
                <c:pt idx="2">
                  <c:v>7.2</c:v>
                </c:pt>
                <c:pt idx="3">
                  <c:v>10.4</c:v>
                </c:pt>
                <c:pt idx="4">
                  <c:v>6.7</c:v>
                </c:pt>
                <c:pt idx="5">
                  <c:v>0.6</c:v>
                </c:pt>
                <c:pt idx="6">
                  <c:v>1.1000000000000001</c:v>
                </c:pt>
                <c:pt idx="7">
                  <c:v>3.3</c:v>
                </c:pt>
              </c:numCache>
            </c:numRef>
          </c:val>
          <c:extLst>
            <c:ext xmlns:c16="http://schemas.microsoft.com/office/drawing/2014/chart" uri="{C3380CC4-5D6E-409C-BE32-E72D297353CC}">
              <c16:uniqueId val="{00000010-E764-4999-8812-65FCFF65FA07}"/>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85000"/>
        <a:lumOff val="15000"/>
      </a:schemeClr>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118568826323755"/>
          <c:y val="0.1240457617931386"/>
          <c:w val="0.39762853695030392"/>
          <c:h val="0.82485165468297361"/>
        </c:manualLayout>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E4E-499F-B456-C83DDF7CE95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E4E-499F-B456-C83DDF7CE95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E4E-499F-B456-C83DDF7CE95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E4E-499F-B456-C83DDF7CE953}"/>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E4E-499F-B456-C83DDF7CE953}"/>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DE4E-499F-B456-C83DDF7CE953}"/>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DE4E-499F-B456-C83DDF7CE953}"/>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DE4E-499F-B456-C83DDF7CE953}"/>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DE4E-499F-B456-C83DDF7CE953}"/>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DE4E-499F-B456-C83DDF7CE953}"/>
              </c:ext>
            </c:extLst>
          </c:dPt>
          <c:dLbls>
            <c:dLbl>
              <c:idx val="0"/>
              <c:layout>
                <c:manualLayout>
                  <c:x val="0.29339158999483544"/>
                  <c:y val="-5.24279093810240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4E-499F-B456-C83DDF7CE953}"/>
                </c:ext>
              </c:extLst>
            </c:dLbl>
            <c:dLbl>
              <c:idx val="1"/>
              <c:layout>
                <c:manualLayout>
                  <c:x val="0.20328630767432418"/>
                  <c:y val="-6.382528098559452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4E-499F-B456-C83DDF7CE953}"/>
                </c:ext>
              </c:extLst>
            </c:dLbl>
            <c:dLbl>
              <c:idx val="2"/>
              <c:layout>
                <c:manualLayout>
                  <c:x val="-0.21757129145684426"/>
                  <c:y val="0.2211090091286664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4E-499F-B456-C83DDF7CE953}"/>
                </c:ext>
              </c:extLst>
            </c:dLbl>
            <c:dLbl>
              <c:idx val="3"/>
              <c:layout>
                <c:manualLayout>
                  <c:x val="-0.25273432845997057"/>
                  <c:y val="0.3100085076443158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4E-499F-B456-C83DDF7CE953}"/>
                </c:ext>
              </c:extLst>
            </c:dLbl>
            <c:dLbl>
              <c:idx val="4"/>
              <c:layout>
                <c:manualLayout>
                  <c:x val="-0.27031584696153377"/>
                  <c:y val="0.2484627009796354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E4E-499F-B456-C83DDF7CE953}"/>
                </c:ext>
              </c:extLst>
            </c:dLbl>
            <c:dLbl>
              <c:idx val="5"/>
              <c:layout>
                <c:manualLayout>
                  <c:x val="-0.27031584696153377"/>
                  <c:y val="8.88994985156494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E4E-499F-B456-C83DDF7CE953}"/>
                </c:ext>
              </c:extLst>
            </c:dLbl>
            <c:dLbl>
              <c:idx val="6"/>
              <c:layout>
                <c:manualLayout>
                  <c:x val="-0.28240314093135854"/>
                  <c:y val="-0.1048558187620480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E4E-499F-B456-C83DDF7CE953}"/>
                </c:ext>
              </c:extLst>
            </c:dLbl>
            <c:dLbl>
              <c:idx val="7"/>
              <c:layout>
                <c:manualLayout>
                  <c:x val="0.17801287482832712"/>
                  <c:y val="-0.15272477950124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E4E-499F-B456-C83DDF7CE953}"/>
                </c:ext>
              </c:extLst>
            </c:dLbl>
            <c:dLbl>
              <c:idx val="8"/>
              <c:layout>
                <c:manualLayout>
                  <c:x val="0.39778185609786659"/>
                  <c:y val="0.2211090091286663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E4E-499F-B456-C83DDF7CE953}"/>
                </c:ext>
              </c:extLst>
            </c:dLbl>
            <c:dLbl>
              <c:idx val="9"/>
              <c:layout>
                <c:manualLayout>
                  <c:x val="0.33954307606143858"/>
                  <c:y val="7.29431782692507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E4E-499F-B456-C83DDF7CE95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1"/>
            <c:showCatName val="1"/>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Foaie2!$C$3:$C$12</c:f>
              <c:strCache>
                <c:ptCount val="10"/>
                <c:pt idx="0">
                  <c:v>Manageri</c:v>
                </c:pt>
                <c:pt idx="1">
                  <c:v>Profesionişti</c:v>
                </c:pt>
                <c:pt idx="2">
                  <c:v>Tehnicieni și profesioniști asociați</c:v>
                </c:pt>
                <c:pt idx="3">
                  <c:v>Lucrători de sprijin clerical</c:v>
                </c:pt>
                <c:pt idx="4">
                  <c:v>Lucrători în servicii și vânzări</c:v>
                </c:pt>
                <c:pt idx="5">
                  <c:v>Lucrători calificați în agricultură, silvicultură și pescuit</c:v>
                </c:pt>
                <c:pt idx="6">
                  <c:v>Lucrători meșteșugărești și meserii conexe</c:v>
                </c:pt>
                <c:pt idx="7">
                  <c:v>Operatori și asamblori de instalații și mașini</c:v>
                </c:pt>
                <c:pt idx="8">
                  <c:v>Ocupații elementare</c:v>
                </c:pt>
                <c:pt idx="9">
                  <c:v>Alte categorii</c:v>
                </c:pt>
              </c:strCache>
            </c:strRef>
          </c:cat>
          <c:val>
            <c:numRef>
              <c:f>Foaie2!$D$3:$D$12</c:f>
              <c:numCache>
                <c:formatCode>0.00</c:formatCode>
                <c:ptCount val="10"/>
                <c:pt idx="0">
                  <c:v>8.6999999999999993</c:v>
                </c:pt>
                <c:pt idx="1">
                  <c:v>48.8</c:v>
                </c:pt>
                <c:pt idx="2">
                  <c:v>19.2</c:v>
                </c:pt>
                <c:pt idx="3">
                  <c:v>8</c:v>
                </c:pt>
                <c:pt idx="4">
                  <c:v>6.8</c:v>
                </c:pt>
                <c:pt idx="5">
                  <c:v>1</c:v>
                </c:pt>
                <c:pt idx="6">
                  <c:v>2.7</c:v>
                </c:pt>
                <c:pt idx="7">
                  <c:v>1.4</c:v>
                </c:pt>
                <c:pt idx="8">
                  <c:v>1.5</c:v>
                </c:pt>
                <c:pt idx="9">
                  <c:v>1.9</c:v>
                </c:pt>
              </c:numCache>
            </c:numRef>
          </c:val>
          <c:extLst>
            <c:ext xmlns:c16="http://schemas.microsoft.com/office/drawing/2014/chart" uri="{C3380CC4-5D6E-409C-BE32-E72D297353CC}">
              <c16:uniqueId val="{00000014-DE4E-499F-B456-C83DDF7CE95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85000"/>
        <a:lumOff val="15000"/>
      </a:schemeClr>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 (2)'!$F$34</c:f>
              <c:strCache>
                <c:ptCount val="1"/>
                <c:pt idx="0">
                  <c:v>Educație terțiară (nivelurile 5-8)</c:v>
                </c:pt>
              </c:strCache>
            </c:strRef>
          </c:tx>
          <c:spPr>
            <a:noFill/>
            <a:ln w="9525" cap="flat" cmpd="sng" algn="ctr">
              <a:solidFill>
                <a:schemeClr val="accent1"/>
              </a:solidFill>
              <a:miter lim="800000"/>
            </a:ln>
            <a:effectLst>
              <a:glow rad="63500">
                <a:schemeClr val="accent1">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'Data (2)'!$A$35:$A$48</c:f>
              <c:strCache>
                <c:ptCount val="14"/>
                <c:pt idx="0">
                  <c:v>Bulgaria</c:v>
                </c:pt>
                <c:pt idx="1">
                  <c:v>Grecia</c:v>
                </c:pt>
                <c:pt idx="2">
                  <c:v>Croatia</c:v>
                </c:pt>
                <c:pt idx="3">
                  <c:v>Italia</c:v>
                </c:pt>
                <c:pt idx="4">
                  <c:v>Ungaria</c:v>
                </c:pt>
                <c:pt idx="5">
                  <c:v>Polonia</c:v>
                </c:pt>
                <c:pt idx="6">
                  <c:v>Portugalia</c:v>
                </c:pt>
                <c:pt idx="7">
                  <c:v>Romania</c:v>
                </c:pt>
                <c:pt idx="8">
                  <c:v>Slovenia</c:v>
                </c:pt>
                <c:pt idx="9">
                  <c:v>Slovacia</c:v>
                </c:pt>
                <c:pt idx="10">
                  <c:v>Finlanda</c:v>
                </c:pt>
                <c:pt idx="11">
                  <c:v>Suedia</c:v>
                </c:pt>
                <c:pt idx="12">
                  <c:v>Norvegia</c:v>
                </c:pt>
                <c:pt idx="13">
                  <c:v>Turcia</c:v>
                </c:pt>
              </c:strCache>
            </c:strRef>
          </c:cat>
          <c:val>
            <c:numRef>
              <c:f>'Data (2)'!$F$35:$F$48</c:f>
              <c:numCache>
                <c:formatCode>#,##0.0</c:formatCode>
                <c:ptCount val="14"/>
                <c:pt idx="0">
                  <c:v>2</c:v>
                </c:pt>
                <c:pt idx="1">
                  <c:v>1.0999999999999943</c:v>
                </c:pt>
                <c:pt idx="2">
                  <c:v>2.0999999999999943</c:v>
                </c:pt>
                <c:pt idx="3">
                  <c:v>1.5</c:v>
                </c:pt>
                <c:pt idx="4">
                  <c:v>3.0999999999999943</c:v>
                </c:pt>
                <c:pt idx="5">
                  <c:v>3.9000000000000057</c:v>
                </c:pt>
                <c:pt idx="6">
                  <c:v>2.6000000000000085</c:v>
                </c:pt>
                <c:pt idx="7">
                  <c:v>0.90000000000000568</c:v>
                </c:pt>
                <c:pt idx="8">
                  <c:v>2.2999999999999972</c:v>
                </c:pt>
                <c:pt idx="9">
                  <c:v>3.2999999999999972</c:v>
                </c:pt>
                <c:pt idx="10">
                  <c:v>2.0999999999999943</c:v>
                </c:pt>
                <c:pt idx="11">
                  <c:v>1.7999999999999972</c:v>
                </c:pt>
                <c:pt idx="12">
                  <c:v>1.5999999999999943</c:v>
                </c:pt>
                <c:pt idx="13">
                  <c:v>1.7999999999999972</c:v>
                </c:pt>
              </c:numCache>
            </c:numRef>
          </c:val>
          <c:extLst>
            <c:ext xmlns:c16="http://schemas.microsoft.com/office/drawing/2014/chart" uri="{C3380CC4-5D6E-409C-BE32-E72D297353CC}">
              <c16:uniqueId val="{00000000-CA7B-4B2E-82A9-CD595C9B312F}"/>
            </c:ext>
          </c:extLst>
        </c:ser>
        <c:ser>
          <c:idx val="1"/>
          <c:order val="1"/>
          <c:tx>
            <c:strRef>
              <c:f>'Data (2)'!$G$34</c:f>
              <c:strCache>
                <c:ptCount val="1"/>
                <c:pt idx="0">
                  <c:v>Învățământul secundar superior și postliceal neuniversitar (nivelurile 3 și 4)</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val>
            <c:numRef>
              <c:f>'Data (2)'!$G$35:$G$48</c:f>
              <c:numCache>
                <c:formatCode>#,##0.0</c:formatCode>
                <c:ptCount val="14"/>
                <c:pt idx="0">
                  <c:v>0</c:v>
                </c:pt>
                <c:pt idx="1">
                  <c:v>-0.20000000000000284</c:v>
                </c:pt>
                <c:pt idx="2">
                  <c:v>-1.9000000000000057</c:v>
                </c:pt>
                <c:pt idx="3">
                  <c:v>1.2000000000000028</c:v>
                </c:pt>
                <c:pt idx="4">
                  <c:v>0.29999999999999716</c:v>
                </c:pt>
                <c:pt idx="5">
                  <c:v>-0.79999999999999716</c:v>
                </c:pt>
                <c:pt idx="6">
                  <c:v>-0.5</c:v>
                </c:pt>
                <c:pt idx="7">
                  <c:v>-0.39999999999999147</c:v>
                </c:pt>
                <c:pt idx="8">
                  <c:v>-0.10000000000000853</c:v>
                </c:pt>
                <c:pt idx="9">
                  <c:v>0.29999999999999716</c:v>
                </c:pt>
                <c:pt idx="10">
                  <c:v>-0.10000000000000853</c:v>
                </c:pt>
                <c:pt idx="11">
                  <c:v>-0.20000000000000284</c:v>
                </c:pt>
                <c:pt idx="12">
                  <c:v>9.9999999999994316E-2</c:v>
                </c:pt>
                <c:pt idx="13">
                  <c:v>0.40000000000000568</c:v>
                </c:pt>
              </c:numCache>
            </c:numRef>
          </c:val>
          <c:extLst>
            <c:ext xmlns:c16="http://schemas.microsoft.com/office/drawing/2014/chart" uri="{C3380CC4-5D6E-409C-BE32-E72D297353CC}">
              <c16:uniqueId val="{00000001-CA7B-4B2E-82A9-CD595C9B312F}"/>
            </c:ext>
          </c:extLst>
        </c:ser>
        <c:ser>
          <c:idx val="2"/>
          <c:order val="2"/>
          <c:tx>
            <c:strRef>
              <c:f>'Data (2)'!$H$34</c:f>
              <c:strCache>
                <c:ptCount val="1"/>
                <c:pt idx="0">
                  <c:v>Fără învățământ primar, învățământ primar și secundar inferior (nivelurile 0-2)
</c:v>
                </c:pt>
              </c:strCache>
            </c:strRef>
          </c:tx>
          <c:spPr>
            <a:noFill/>
            <a:ln w="9525" cap="flat" cmpd="sng" algn="ctr">
              <a:solidFill>
                <a:schemeClr val="accent3"/>
              </a:solidFill>
              <a:miter lim="800000"/>
            </a:ln>
            <a:effectLst>
              <a:glow rad="63500">
                <a:schemeClr val="accent3">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val>
            <c:numRef>
              <c:f>'Data (2)'!$H$35:$H$48</c:f>
              <c:numCache>
                <c:formatCode>#,##0.0</c:formatCode>
                <c:ptCount val="14"/>
                <c:pt idx="0">
                  <c:v>-2.3999999999999915</c:v>
                </c:pt>
                <c:pt idx="1">
                  <c:v>-1.2000000000000028</c:v>
                </c:pt>
                <c:pt idx="2">
                  <c:v>-0.5</c:v>
                </c:pt>
                <c:pt idx="3">
                  <c:v>-1.5999999999999943</c:v>
                </c:pt>
                <c:pt idx="4">
                  <c:v>-4</c:v>
                </c:pt>
                <c:pt idx="5">
                  <c:v>-5</c:v>
                </c:pt>
                <c:pt idx="6">
                  <c:v>-0.59999999999999432</c:v>
                </c:pt>
                <c:pt idx="7">
                  <c:v>-2.7000000000000028</c:v>
                </c:pt>
                <c:pt idx="8">
                  <c:v>-2.2000000000000028</c:v>
                </c:pt>
                <c:pt idx="9">
                  <c:v>-8.0999999999999943</c:v>
                </c:pt>
                <c:pt idx="10">
                  <c:v>-3.2999999999999972</c:v>
                </c:pt>
                <c:pt idx="11">
                  <c:v>-2.2999999999999972</c:v>
                </c:pt>
                <c:pt idx="12">
                  <c:v>-2.7000000000000028</c:v>
                </c:pt>
                <c:pt idx="13">
                  <c:v>-0.5</c:v>
                </c:pt>
              </c:numCache>
            </c:numRef>
          </c:val>
          <c:extLst>
            <c:ext xmlns:c16="http://schemas.microsoft.com/office/drawing/2014/chart" uri="{C3380CC4-5D6E-409C-BE32-E72D297353CC}">
              <c16:uniqueId val="{00000002-CA7B-4B2E-82A9-CD595C9B312F}"/>
            </c:ext>
          </c:extLst>
        </c:ser>
        <c:dLbls>
          <c:showLegendKey val="0"/>
          <c:showVal val="0"/>
          <c:showCatName val="0"/>
          <c:showSerName val="0"/>
          <c:showPercent val="0"/>
          <c:showBubbleSize val="0"/>
        </c:dLbls>
        <c:gapWidth val="75"/>
        <c:overlap val="-25"/>
        <c:axId val="1085457407"/>
        <c:axId val="1085456575"/>
      </c:barChart>
      <c:catAx>
        <c:axId val="1085457407"/>
        <c:scaling>
          <c:orientation val="minMax"/>
        </c:scaling>
        <c:delete val="0"/>
        <c:axPos val="b"/>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085456575"/>
        <c:crosses val="autoZero"/>
        <c:auto val="1"/>
        <c:lblAlgn val="ctr"/>
        <c:lblOffset val="44"/>
        <c:tickLblSkip val="1"/>
        <c:noMultiLvlLbl val="0"/>
      </c:catAx>
      <c:valAx>
        <c:axId val="1085456575"/>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085457407"/>
        <c:crosses val="autoZero"/>
        <c:crossBetween val="between"/>
      </c:valAx>
      <c:spPr>
        <a:solidFill>
          <a:schemeClr val="tx1">
            <a:lumMod val="85000"/>
            <a:lumOff val="15000"/>
          </a:schemeClr>
        </a:solidFill>
        <a:ln>
          <a:noFill/>
        </a:ln>
        <a:effectLst/>
      </c:spPr>
    </c:plotArea>
    <c:legend>
      <c:legendPos val="b"/>
      <c:layout>
        <c:manualLayout>
          <c:xMode val="edge"/>
          <c:yMode val="edge"/>
          <c:x val="5.7865851897791476E-3"/>
          <c:y val="0.88766887402955297"/>
          <c:w val="0.99285867515377457"/>
          <c:h val="0.11233112597044706"/>
        </c:manualLayout>
      </c:layout>
      <c:overlay val="0"/>
      <c:spPr>
        <a:noFill/>
        <a:ln>
          <a:noFill/>
        </a:ln>
        <a:effectLst/>
      </c:spPr>
      <c:txPr>
        <a:bodyPr rot="0" spcFirstLastPara="1" vertOverflow="ellipsis" vert="horz" wrap="square" anchor="ctr" anchorCtr="1"/>
        <a:lstStyle/>
        <a:p>
          <a:pPr algn="just">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85000"/>
        <a:lumOff val="15000"/>
      </a:schemeClr>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05.99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9.330"/>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05.99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3.741"/>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4.81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5.16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9.330"/>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3.741"/>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4.81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5.16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9.330"/>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05.99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3.741"/>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4.81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09:42:15.16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489BF460-6F25-4343-BCEA-119F44E7C8BD}"/>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endParaRPr lang="en-US"/>
          </a:p>
        </p:txBody>
      </p:sp>
      <p:sp>
        <p:nvSpPr>
          <p:cNvPr id="3" name="Subtitlu 2">
            <a:extLst>
              <a:ext uri="{FF2B5EF4-FFF2-40B4-BE49-F238E27FC236}">
                <a16:creationId xmlns:a16="http://schemas.microsoft.com/office/drawing/2014/main" id="{3CDAB0BB-4808-41CE-AA36-D76903296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a:p>
        </p:txBody>
      </p:sp>
      <p:sp>
        <p:nvSpPr>
          <p:cNvPr id="4" name="Substituent dată 3">
            <a:extLst>
              <a:ext uri="{FF2B5EF4-FFF2-40B4-BE49-F238E27FC236}">
                <a16:creationId xmlns:a16="http://schemas.microsoft.com/office/drawing/2014/main" id="{E01B039B-3104-48D8-B36D-2EA80BB76A51}"/>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5" name="Substituent subsol 4">
            <a:extLst>
              <a:ext uri="{FF2B5EF4-FFF2-40B4-BE49-F238E27FC236}">
                <a16:creationId xmlns:a16="http://schemas.microsoft.com/office/drawing/2014/main" id="{F42B3F82-7D6B-41EA-9660-9F717E6DE52C}"/>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FDE7182F-F039-4C2D-8186-D265566F19A4}"/>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185978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3D00A40-BAFB-4AA4-8B02-92984EC926AB}"/>
              </a:ext>
            </a:extLst>
          </p:cNvPr>
          <p:cNvSpPr>
            <a:spLocks noGrp="1"/>
          </p:cNvSpPr>
          <p:nvPr>
            <p:ph type="title"/>
          </p:nvPr>
        </p:nvSpPr>
        <p:spPr/>
        <p:txBody>
          <a:bodyPr/>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2319A503-8F83-4F54-A596-1A8EF3DB8619}"/>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0F7D22F7-3208-4FEF-A98A-E1C9287F2B18}"/>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5" name="Substituent subsol 4">
            <a:extLst>
              <a:ext uri="{FF2B5EF4-FFF2-40B4-BE49-F238E27FC236}">
                <a16:creationId xmlns:a16="http://schemas.microsoft.com/office/drawing/2014/main" id="{87D9A13A-DEB7-48ED-AFAE-C486977348DE}"/>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ADD578F0-AB5A-4799-93D2-5945C47EEAF2}"/>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3271855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53D0B2B5-493F-41F3-A533-13CE5FF1F203}"/>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B1A60391-DE16-44C5-A4B2-A0F85385D570}"/>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0B3612D2-7B13-4E13-98FC-5DE12EFB1897}"/>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5" name="Substituent subsol 4">
            <a:extLst>
              <a:ext uri="{FF2B5EF4-FFF2-40B4-BE49-F238E27FC236}">
                <a16:creationId xmlns:a16="http://schemas.microsoft.com/office/drawing/2014/main" id="{395D92F7-30E7-4B09-A97B-CE0F44C63835}"/>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EB9095D6-5C3A-4676-9FFB-B213157B1DA7}"/>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258853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5FE0195-62AD-433A-ABBE-71EF1CA56A47}"/>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299A5634-A344-47A4-AFF0-42E98FFD0CF4}"/>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4190981A-0AD1-41A2-B2BE-D03A9DEFB1C7}"/>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5" name="Substituent subsol 4">
            <a:extLst>
              <a:ext uri="{FF2B5EF4-FFF2-40B4-BE49-F238E27FC236}">
                <a16:creationId xmlns:a16="http://schemas.microsoft.com/office/drawing/2014/main" id="{FF13F6E9-3BDF-4942-B1D1-291434DE0299}"/>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D9A86814-F2E4-40A0-B94E-97C91A29F17A}"/>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156004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87AD0D9-FC97-457D-80FD-07A305996129}"/>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61870D16-FBE6-40DC-B6AC-DECEA8DA19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id="{0D8958EB-9E25-4A30-8719-DBA584CD55FA}"/>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5" name="Substituent subsol 4">
            <a:extLst>
              <a:ext uri="{FF2B5EF4-FFF2-40B4-BE49-F238E27FC236}">
                <a16:creationId xmlns:a16="http://schemas.microsoft.com/office/drawing/2014/main" id="{F612D690-1DA1-4DA3-A2E5-E61AAF1CA250}"/>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6B7DAE10-66EF-4C49-9A48-A0849A03E49D}"/>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4232170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9987D60-52BB-42B0-AEB7-58917472AD59}"/>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CCAB466B-8E22-42C0-BF48-42CAF4EBEE91}"/>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conținut 3">
            <a:extLst>
              <a:ext uri="{FF2B5EF4-FFF2-40B4-BE49-F238E27FC236}">
                <a16:creationId xmlns:a16="http://schemas.microsoft.com/office/drawing/2014/main" id="{473988B1-1777-4FF1-93CF-4562B26B2562}"/>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dată 4">
            <a:extLst>
              <a:ext uri="{FF2B5EF4-FFF2-40B4-BE49-F238E27FC236}">
                <a16:creationId xmlns:a16="http://schemas.microsoft.com/office/drawing/2014/main" id="{E32DDE3C-856F-4BE4-A16E-5B00E883A230}"/>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6" name="Substituent subsol 5">
            <a:extLst>
              <a:ext uri="{FF2B5EF4-FFF2-40B4-BE49-F238E27FC236}">
                <a16:creationId xmlns:a16="http://schemas.microsoft.com/office/drawing/2014/main" id="{B545B9BF-473E-41CB-BE6C-4266CA4B1F9A}"/>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C7C92EB9-4DF4-4F99-BAEF-2C1115319988}"/>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1193391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67ED098-041F-4B0A-8FE2-45808025B9AA}"/>
              </a:ext>
            </a:extLst>
          </p:cNvPr>
          <p:cNvSpPr>
            <a:spLocks noGrp="1"/>
          </p:cNvSpPr>
          <p:nvPr>
            <p:ph type="title"/>
          </p:nvPr>
        </p:nvSpPr>
        <p:spPr>
          <a:xfrm>
            <a:off x="839788" y="365125"/>
            <a:ext cx="10515600" cy="1325563"/>
          </a:xfrm>
        </p:spPr>
        <p:txBody>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C299A76B-975D-4DCF-AFCB-067B264937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id="{72FFF550-7300-48BD-B25D-537B1C9FB66A}"/>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text 4">
            <a:extLst>
              <a:ext uri="{FF2B5EF4-FFF2-40B4-BE49-F238E27FC236}">
                <a16:creationId xmlns:a16="http://schemas.microsoft.com/office/drawing/2014/main" id="{27B05EE1-FD0E-402C-AE4E-56A66D6454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id="{F319113F-155A-4B18-B345-60F3D1E4F933}"/>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7" name="Substituent dată 6">
            <a:extLst>
              <a:ext uri="{FF2B5EF4-FFF2-40B4-BE49-F238E27FC236}">
                <a16:creationId xmlns:a16="http://schemas.microsoft.com/office/drawing/2014/main" id="{96F127B7-95E4-447D-A33C-7F89A2C62CE7}"/>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8" name="Substituent subsol 7">
            <a:extLst>
              <a:ext uri="{FF2B5EF4-FFF2-40B4-BE49-F238E27FC236}">
                <a16:creationId xmlns:a16="http://schemas.microsoft.com/office/drawing/2014/main" id="{A0DD5B55-C4FC-4FF3-BEFC-B05E24AD8522}"/>
              </a:ext>
            </a:extLst>
          </p:cNvPr>
          <p:cNvSpPr>
            <a:spLocks noGrp="1"/>
          </p:cNvSpPr>
          <p:nvPr>
            <p:ph type="ftr" sz="quarter" idx="11"/>
          </p:nvPr>
        </p:nvSpPr>
        <p:spPr/>
        <p:txBody>
          <a:bodyPr/>
          <a:lstStyle/>
          <a:p>
            <a:endParaRPr lang="en-US"/>
          </a:p>
        </p:txBody>
      </p:sp>
      <p:sp>
        <p:nvSpPr>
          <p:cNvPr id="9" name="Substituent număr diapozitiv 8">
            <a:extLst>
              <a:ext uri="{FF2B5EF4-FFF2-40B4-BE49-F238E27FC236}">
                <a16:creationId xmlns:a16="http://schemas.microsoft.com/office/drawing/2014/main" id="{71C3A6D9-4155-451F-892D-F61A67AAA0AE}"/>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957793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318E6A0-4E9E-4121-A200-AC50CC55B25D}"/>
              </a:ext>
            </a:extLst>
          </p:cNvPr>
          <p:cNvSpPr>
            <a:spLocks noGrp="1"/>
          </p:cNvSpPr>
          <p:nvPr>
            <p:ph type="title"/>
          </p:nvPr>
        </p:nvSpPr>
        <p:spPr/>
        <p:txBody>
          <a:bodyPr/>
          <a:lstStyle/>
          <a:p>
            <a:r>
              <a:rPr lang="ro-RO"/>
              <a:t>Faceți clic pentru a edita stilul de titlu coordonator</a:t>
            </a:r>
            <a:endParaRPr lang="en-US"/>
          </a:p>
        </p:txBody>
      </p:sp>
      <p:sp>
        <p:nvSpPr>
          <p:cNvPr id="3" name="Substituent dată 2">
            <a:extLst>
              <a:ext uri="{FF2B5EF4-FFF2-40B4-BE49-F238E27FC236}">
                <a16:creationId xmlns:a16="http://schemas.microsoft.com/office/drawing/2014/main" id="{6038E5C4-A90C-474A-B04B-A70F13BD1570}"/>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4" name="Substituent subsol 3">
            <a:extLst>
              <a:ext uri="{FF2B5EF4-FFF2-40B4-BE49-F238E27FC236}">
                <a16:creationId xmlns:a16="http://schemas.microsoft.com/office/drawing/2014/main" id="{75AA5945-1253-4775-B8F5-FAD37C098780}"/>
              </a:ext>
            </a:extLst>
          </p:cNvPr>
          <p:cNvSpPr>
            <a:spLocks noGrp="1"/>
          </p:cNvSpPr>
          <p:nvPr>
            <p:ph type="ftr" sz="quarter" idx="11"/>
          </p:nvPr>
        </p:nvSpPr>
        <p:spPr/>
        <p:txBody>
          <a:bodyPr/>
          <a:lstStyle/>
          <a:p>
            <a:endParaRPr lang="en-US"/>
          </a:p>
        </p:txBody>
      </p:sp>
      <p:sp>
        <p:nvSpPr>
          <p:cNvPr id="5" name="Substituent număr diapozitiv 4">
            <a:extLst>
              <a:ext uri="{FF2B5EF4-FFF2-40B4-BE49-F238E27FC236}">
                <a16:creationId xmlns:a16="http://schemas.microsoft.com/office/drawing/2014/main" id="{D1FD355D-691A-48CF-97EB-05A05A02CE30}"/>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170450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72EFD0E8-FC1F-4B0B-AF01-88E7B581D4F4}"/>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3" name="Substituent subsol 2">
            <a:extLst>
              <a:ext uri="{FF2B5EF4-FFF2-40B4-BE49-F238E27FC236}">
                <a16:creationId xmlns:a16="http://schemas.microsoft.com/office/drawing/2014/main" id="{9E743620-C36A-4953-9E79-535E89280DD7}"/>
              </a:ext>
            </a:extLst>
          </p:cNvPr>
          <p:cNvSpPr>
            <a:spLocks noGrp="1"/>
          </p:cNvSpPr>
          <p:nvPr>
            <p:ph type="ftr" sz="quarter" idx="11"/>
          </p:nvPr>
        </p:nvSpPr>
        <p:spPr/>
        <p:txBody>
          <a:bodyPr/>
          <a:lstStyle/>
          <a:p>
            <a:endParaRPr lang="en-US"/>
          </a:p>
        </p:txBody>
      </p:sp>
      <p:sp>
        <p:nvSpPr>
          <p:cNvPr id="4" name="Substituent număr diapozitiv 3">
            <a:extLst>
              <a:ext uri="{FF2B5EF4-FFF2-40B4-BE49-F238E27FC236}">
                <a16:creationId xmlns:a16="http://schemas.microsoft.com/office/drawing/2014/main" id="{EA779B51-783A-4FA1-B3DD-56477B23CE43}"/>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2210594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F6F8650-14F7-4B3B-B568-93A095922643}"/>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373D04AA-5225-4DAB-AD17-3D3CFFD83D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text 3">
            <a:extLst>
              <a:ext uri="{FF2B5EF4-FFF2-40B4-BE49-F238E27FC236}">
                <a16:creationId xmlns:a16="http://schemas.microsoft.com/office/drawing/2014/main" id="{2F64AB85-1A28-4F07-A87D-AD5463788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7FDCDEB8-DAD7-44FF-858F-6B7223A7A6A2}"/>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6" name="Substituent subsol 5">
            <a:extLst>
              <a:ext uri="{FF2B5EF4-FFF2-40B4-BE49-F238E27FC236}">
                <a16:creationId xmlns:a16="http://schemas.microsoft.com/office/drawing/2014/main" id="{93B0042F-1D53-4905-9C65-5C064BF98BA5}"/>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42CB4D59-87D2-4BDB-A93D-E8CCD3914DDE}"/>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2099066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244221F-4821-4269-A720-FCF5BD21A745}"/>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imagine 2">
            <a:extLst>
              <a:ext uri="{FF2B5EF4-FFF2-40B4-BE49-F238E27FC236}">
                <a16:creationId xmlns:a16="http://schemas.microsoft.com/office/drawing/2014/main" id="{AED9C533-85E0-4784-90AD-A09189FE2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ubstituent text 3">
            <a:extLst>
              <a:ext uri="{FF2B5EF4-FFF2-40B4-BE49-F238E27FC236}">
                <a16:creationId xmlns:a16="http://schemas.microsoft.com/office/drawing/2014/main" id="{0D0ECCB4-017C-48D3-97A3-0C52D8BE3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FFB7C2DB-943F-4BDC-A446-7A1AD5B2831C}"/>
              </a:ext>
            </a:extLst>
          </p:cNvPr>
          <p:cNvSpPr>
            <a:spLocks noGrp="1"/>
          </p:cNvSpPr>
          <p:nvPr>
            <p:ph type="dt" sz="half" idx="10"/>
          </p:nvPr>
        </p:nvSpPr>
        <p:spPr/>
        <p:txBody>
          <a:bodyPr/>
          <a:lstStyle/>
          <a:p>
            <a:fld id="{ED068DF8-E830-46A8-A366-48749D4BFB0B}" type="datetimeFigureOut">
              <a:rPr lang="en-US" smtClean="0"/>
              <a:t>3/13/2022</a:t>
            </a:fld>
            <a:endParaRPr lang="en-US"/>
          </a:p>
        </p:txBody>
      </p:sp>
      <p:sp>
        <p:nvSpPr>
          <p:cNvPr id="6" name="Substituent subsol 5">
            <a:extLst>
              <a:ext uri="{FF2B5EF4-FFF2-40B4-BE49-F238E27FC236}">
                <a16:creationId xmlns:a16="http://schemas.microsoft.com/office/drawing/2014/main" id="{AD4637A3-5237-42C9-912E-75A3AB334AE3}"/>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A360760F-5830-46F0-AEC7-407FA3298F6E}"/>
              </a:ext>
            </a:extLst>
          </p:cNvPr>
          <p:cNvSpPr>
            <a:spLocks noGrp="1"/>
          </p:cNvSpPr>
          <p:nvPr>
            <p:ph type="sldNum" sz="quarter" idx="12"/>
          </p:nvPr>
        </p:nvSpPr>
        <p:spPr/>
        <p:txBody>
          <a:bodyPr/>
          <a:lstStyle/>
          <a:p>
            <a:fld id="{CC5EC1F4-1F00-4F12-A37A-50E4E49EE323}" type="slidenum">
              <a:rPr lang="en-US" smtClean="0"/>
              <a:t>‹#›</a:t>
            </a:fld>
            <a:endParaRPr lang="en-US"/>
          </a:p>
        </p:txBody>
      </p:sp>
    </p:spTree>
    <p:extLst>
      <p:ext uri="{BB962C8B-B14F-4D97-AF65-F5344CB8AC3E}">
        <p14:creationId xmlns:p14="http://schemas.microsoft.com/office/powerpoint/2010/main" val="3898393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29CE27DC-5E1D-449F-9065-F7860DCBB0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6B41A31D-A97A-43A7-8E36-85BEB53B91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9FDCE1FB-995E-4B5E-BEAD-146E5A59F2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68DF8-E830-46A8-A366-48749D4BFB0B}" type="datetimeFigureOut">
              <a:rPr lang="en-US" smtClean="0"/>
              <a:t>3/13/2022</a:t>
            </a:fld>
            <a:endParaRPr lang="en-US"/>
          </a:p>
        </p:txBody>
      </p:sp>
      <p:sp>
        <p:nvSpPr>
          <p:cNvPr id="5" name="Substituent subsol 4">
            <a:extLst>
              <a:ext uri="{FF2B5EF4-FFF2-40B4-BE49-F238E27FC236}">
                <a16:creationId xmlns:a16="http://schemas.microsoft.com/office/drawing/2014/main" id="{6BC3EDC6-A2F7-4460-91C4-71B60EAAF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ubstituent număr diapozitiv 5">
            <a:extLst>
              <a:ext uri="{FF2B5EF4-FFF2-40B4-BE49-F238E27FC236}">
                <a16:creationId xmlns:a16="http://schemas.microsoft.com/office/drawing/2014/main" id="{92FE3DD1-80DD-47AF-A708-5EEC050F5D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EC1F4-1F00-4F12-A37A-50E4E49EE323}" type="slidenum">
              <a:rPr lang="en-US" smtClean="0"/>
              <a:t>‹#›</a:t>
            </a:fld>
            <a:endParaRPr lang="en-US"/>
          </a:p>
        </p:txBody>
      </p:sp>
    </p:spTree>
    <p:extLst>
      <p:ext uri="{BB962C8B-B14F-4D97-AF65-F5344CB8AC3E}">
        <p14:creationId xmlns:p14="http://schemas.microsoft.com/office/powerpoint/2010/main" val="2463789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en/photo/867306"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customXml" Target="../ink/ink5.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customXml" Target="../ink/ink10.xml"/><Relationship Id="rId2"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customXml" Target="../ink/ink9.xml"/><Relationship Id="rId5" Type="http://schemas.openxmlformats.org/officeDocument/2006/relationships/customXml" Target="../ink/ink8.xml"/><Relationship Id="rId4" Type="http://schemas.openxmlformats.org/officeDocument/2006/relationships/customXml" Target="../ink/ink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customXml" Target="../ink/ink15.xml"/><Relationship Id="rId2" Type="http://schemas.openxmlformats.org/officeDocument/2006/relationships/customXml" Target="../ink/ink11.xml"/><Relationship Id="rId1" Type="http://schemas.openxmlformats.org/officeDocument/2006/relationships/slideLayout" Target="../slideLayouts/slideLayout2.xml"/><Relationship Id="rId6" Type="http://schemas.openxmlformats.org/officeDocument/2006/relationships/customXml" Target="../ink/ink14.xml"/><Relationship Id="rId5" Type="http://schemas.openxmlformats.org/officeDocument/2006/relationships/customXml" Target="../ink/ink13.xml"/><Relationship Id="rId4" Type="http://schemas.openxmlformats.org/officeDocument/2006/relationships/customXml" Target="../ink/ink1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42.xml"/><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slide" Target="slide37.xml"/><Relationship Id="rId17" Type="http://schemas.openxmlformats.org/officeDocument/2006/relationships/slide" Target="slide87.xml"/><Relationship Id="rId2" Type="http://schemas.openxmlformats.org/officeDocument/2006/relationships/image" Target="../media/image2.png"/><Relationship Id="rId16" Type="http://schemas.openxmlformats.org/officeDocument/2006/relationships/slide" Target="slide77.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slide" Target="slide10.xml"/><Relationship Id="rId5" Type="http://schemas.openxmlformats.org/officeDocument/2006/relationships/image" Target="../media/image5.png"/><Relationship Id="rId15" Type="http://schemas.openxmlformats.org/officeDocument/2006/relationships/slide" Target="slide72.xml"/><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slide" Target="slide50.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10.png"/><Relationship Id="rId3" Type="http://schemas.openxmlformats.org/officeDocument/2006/relationships/slideLayout" Target="../slideLayouts/slideLayout2.xml"/><Relationship Id="rId7" Type="http://schemas.openxmlformats.org/officeDocument/2006/relationships/image" Target="../media/image290.png"/><Relationship Id="rId12" Type="http://schemas.openxmlformats.org/officeDocument/2006/relationships/slide" Target="slide4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39.xml"/><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300.png"/><Relationship Id="rId4" Type="http://schemas.openxmlformats.org/officeDocument/2006/relationships/image" Target="../media/image41.png"/><Relationship Id="rId9" Type="http://schemas.openxmlformats.org/officeDocument/2006/relationships/slide" Target="slide40.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slide" Target="slide45.xml"/><Relationship Id="rId12" Type="http://schemas.openxmlformats.org/officeDocument/2006/relationships/slide" Target="slide47.xml"/><Relationship Id="rId2" Type="http://schemas.openxmlformats.org/officeDocument/2006/relationships/image" Target="../media/image46.jpg"/><Relationship Id="rId16" Type="http://schemas.openxmlformats.org/officeDocument/2006/relationships/slide" Target="slide49.xml"/><Relationship Id="rId1" Type="http://schemas.openxmlformats.org/officeDocument/2006/relationships/slideLayout" Target="../slideLayouts/slideLayout2.xml"/><Relationship Id="rId11" Type="http://schemas.openxmlformats.org/officeDocument/2006/relationships/image" Target="../media/image50.png"/><Relationship Id="rId5" Type="http://schemas.openxmlformats.org/officeDocument/2006/relationships/image" Target="../media/image48.png"/><Relationship Id="rId15" Type="http://schemas.openxmlformats.org/officeDocument/2006/relationships/image" Target="../media/image52.png"/><Relationship Id="rId10" Type="http://schemas.openxmlformats.org/officeDocument/2006/relationships/slide" Target="slide46.xml"/><Relationship Id="rId4" Type="http://schemas.openxmlformats.org/officeDocument/2006/relationships/slide" Target="slide44.xml"/><Relationship Id="rId9" Type="http://schemas.openxmlformats.org/officeDocument/2006/relationships/image" Target="../media/image49.png"/><Relationship Id="rId14" Type="http://schemas.openxmlformats.org/officeDocument/2006/relationships/slide" Target="slide48.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solent.ac.uk/news/school-of-sport-health-and-social-sciences/2017/sports-students-celebrate-their-success" TargetMode="External"/><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slide" Target="slide75.xml"/><Relationship Id="rId5" Type="http://schemas.openxmlformats.org/officeDocument/2006/relationships/image" Target="../media/image77.png"/><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valori.it/quiz-terre-rare/" TargetMode="External"/><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slide" Target="slide86.xml"/></Relationships>
</file>

<file path=ppt/slides/_rels/slide79.xml.rels><?xml version="1.0" encoding="UTF-8" standalone="yes"?>
<Relationships xmlns="http://schemas.openxmlformats.org/package/2006/relationships"><Relationship Id="rId3" Type="http://schemas.openxmlformats.org/officeDocument/2006/relationships/hyperlink" Target="https://pixabay.com/en/correct-mark-green-continue-right-2214020/"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slide" Target="slide81.xml"/></Relationships>
</file>

<file path=ppt/slides/_rels/slide81.xml.rels><?xml version="1.0" encoding="UTF-8" standalone="yes"?>
<Relationships xmlns="http://schemas.openxmlformats.org/package/2006/relationships"><Relationship Id="rId3" Type="http://schemas.openxmlformats.org/officeDocument/2006/relationships/hyperlink" Target="https://pixabay.com/en/correct-mark-green-continue-right-2214020/"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slide" Target="slide86.xml"/></Relationships>
</file>

<file path=ppt/slides/_rels/slide83.xml.rels><?xml version="1.0" encoding="UTF-8" standalone="yes"?>
<Relationships xmlns="http://schemas.openxmlformats.org/package/2006/relationships"><Relationship Id="rId3" Type="http://schemas.openxmlformats.org/officeDocument/2006/relationships/hyperlink" Target="https://pixabay.com/en/correct-mark-green-continue-right-2214020/"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slide" Target="slide86.xml"/></Relationships>
</file>

<file path=ppt/slides/_rels/slide85.xml.rels><?xml version="1.0" encoding="UTF-8" standalone="yes"?>
<Relationships xmlns="http://schemas.openxmlformats.org/package/2006/relationships"><Relationship Id="rId3" Type="http://schemas.openxmlformats.org/officeDocument/2006/relationships/hyperlink" Target="https://pixabay.com/en/correct-mark-green-continue-right-2214020/"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grantgoddess.blogspot.com/2010/07/grant-writing-mistakes-to-avoid.html" TargetMode="External"/><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ildnis-wandern.de/feedbacks/" TargetMode="External"/><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microsoft.com/office/2011/relationships/webextension" Target="../webextensions/webextension1.xml"/><Relationship Id="rId1" Type="http://schemas.openxmlformats.org/officeDocument/2006/relationships/slideLayout" Target="../slideLayouts/slideLayout2.xml"/><Relationship Id="rId4" Type="http://schemas.microsoft.com/office/2011/relationships/webextension" Target="../webextensions/webextension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ine 18" descr="O imagine care conține arbore, exterior, persoană, bărbat&#10;&#10;Descriere generată automat">
            <a:extLst>
              <a:ext uri="{FF2B5EF4-FFF2-40B4-BE49-F238E27FC236}">
                <a16:creationId xmlns:a16="http://schemas.microsoft.com/office/drawing/2014/main" id="{703C9128-E0D6-4D1C-99F7-B257B8EE815C}"/>
              </a:ext>
            </a:extLst>
          </p:cNvPr>
          <p:cNvPicPr>
            <a:picLocks noChangeAspect="1"/>
          </p:cNvPicPr>
          <p:nvPr/>
        </p:nvPicPr>
        <p:blipFill>
          <a:blip r:embed="rId2">
            <a:alphaModFix amt="2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8882" y="0"/>
            <a:ext cx="10354235" cy="6858000"/>
          </a:xfrm>
          <a:prstGeom prst="rect">
            <a:avLst/>
          </a:prstGeom>
        </p:spPr>
      </p:pic>
      <p:sp>
        <p:nvSpPr>
          <p:cNvPr id="2" name="Titlu 1">
            <a:extLst>
              <a:ext uri="{FF2B5EF4-FFF2-40B4-BE49-F238E27FC236}">
                <a16:creationId xmlns:a16="http://schemas.microsoft.com/office/drawing/2014/main" id="{798C1C5E-EFC4-43BA-8C2E-DC8898E58B85}"/>
              </a:ext>
            </a:extLst>
          </p:cNvPr>
          <p:cNvSpPr>
            <a:spLocks noGrp="1"/>
          </p:cNvSpPr>
          <p:nvPr>
            <p:ph type="ctrTitle"/>
          </p:nvPr>
        </p:nvSpPr>
        <p:spPr>
          <a:xfrm>
            <a:off x="1099124" y="4205177"/>
            <a:ext cx="9144000" cy="2387600"/>
          </a:xfrm>
        </p:spPr>
        <p:txBody>
          <a:bodyPr>
            <a:normAutofit fontScale="90000"/>
          </a:bodyPr>
          <a:lstStyle/>
          <a:p>
            <a:pPr algn="l"/>
            <a:r>
              <a:rPr lang="ro-RO" dirty="0">
                <a:solidFill>
                  <a:schemeClr val="bg1"/>
                </a:solidFill>
                <a:latin typeface="+mn-lt"/>
              </a:rPr>
              <a:t>STUDIILE SUPERIOARE – CALEA CĂTRE O VIAȚĂ DE CALITATE</a:t>
            </a:r>
            <a:endParaRPr lang="en-US" dirty="0">
              <a:solidFill>
                <a:schemeClr val="bg1"/>
              </a:solidFill>
              <a:latin typeface="+mn-lt"/>
            </a:endParaRPr>
          </a:p>
        </p:txBody>
      </p:sp>
    </p:spTree>
    <p:extLst>
      <p:ext uri="{BB962C8B-B14F-4D97-AF65-F5344CB8AC3E}">
        <p14:creationId xmlns:p14="http://schemas.microsoft.com/office/powerpoint/2010/main" val="3750945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Seated people in rows indoors, with one arm raised, facing standing presenter in formal dress shirt and tie">
            <a:extLst>
              <a:ext uri="{FF2B5EF4-FFF2-40B4-BE49-F238E27FC236}">
                <a16:creationId xmlns:a16="http://schemas.microsoft.com/office/drawing/2014/main" id="{B01C98ED-5334-4AF0-B110-09961567AFB0}"/>
              </a:ext>
            </a:extLst>
          </p:cNvPr>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u 1">
            <a:extLst>
              <a:ext uri="{FF2B5EF4-FFF2-40B4-BE49-F238E27FC236}">
                <a16:creationId xmlns:a16="http://schemas.microsoft.com/office/drawing/2014/main" id="{798C1C5E-EFC4-43BA-8C2E-DC8898E58B85}"/>
              </a:ext>
            </a:extLst>
          </p:cNvPr>
          <p:cNvSpPr>
            <a:spLocks noGrp="1"/>
          </p:cNvSpPr>
          <p:nvPr>
            <p:ph type="ctrTitle"/>
          </p:nvPr>
        </p:nvSpPr>
        <p:spPr>
          <a:xfrm>
            <a:off x="273934" y="3981310"/>
            <a:ext cx="9144000" cy="2387600"/>
          </a:xfrm>
        </p:spPr>
        <p:txBody>
          <a:bodyPr/>
          <a:lstStyle/>
          <a:p>
            <a:pPr algn="l"/>
            <a:r>
              <a:rPr lang="ro-RO" dirty="0">
                <a:solidFill>
                  <a:schemeClr val="bg1"/>
                </a:solidFill>
                <a:latin typeface="+mn-lt"/>
              </a:rPr>
              <a:t>Statisticile privind studiile superioare</a:t>
            </a:r>
            <a:endParaRPr lang="en-US" dirty="0">
              <a:solidFill>
                <a:schemeClr val="bg1"/>
              </a:solidFill>
              <a:latin typeface="+mn-lt"/>
            </a:endParaRPr>
          </a:p>
        </p:txBody>
      </p:sp>
    </p:spTree>
    <p:extLst>
      <p:ext uri="{BB962C8B-B14F-4D97-AF65-F5344CB8AC3E}">
        <p14:creationId xmlns:p14="http://schemas.microsoft.com/office/powerpoint/2010/main" val="3433492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3F8AC04C-D2AF-4685-9E4C-A3B45EF5F91B}"/>
              </a:ext>
            </a:extLst>
          </p:cNvPr>
          <p:cNvSpPr txBox="1"/>
          <p:nvPr/>
        </p:nvSpPr>
        <p:spPr>
          <a:xfrm>
            <a:off x="7779074" y="2900550"/>
            <a:ext cx="4262455" cy="2445862"/>
          </a:xfrm>
          <a:prstGeom prst="rect">
            <a:avLst/>
          </a:prstGeom>
          <a:noFill/>
        </p:spPr>
        <p:txBody>
          <a:bodyPr wrap="square">
            <a:spAutoFit/>
          </a:bodyPr>
          <a:lstStyle/>
          <a:p>
            <a:pPr>
              <a:lnSpc>
                <a:spcPct val="107000"/>
              </a:lnSpc>
              <a:spcAft>
                <a:spcPts val="800"/>
              </a:spcAft>
            </a:pPr>
            <a:r>
              <a:rPr lang="ro-RO" sz="2400" dirty="0">
                <a:solidFill>
                  <a:schemeClr val="bg1"/>
                </a:solidFill>
                <a:effectLst/>
                <a:ea typeface="Calibri" panose="020F0502020204030204" pitchFamily="34" charset="0"/>
                <a:cs typeface="Arial" panose="020B0604020202020204" pitchFamily="34" charset="0"/>
              </a:rPr>
              <a:t>Informațiile statistice cu privire la piața forței de muncă atestă oportunitățile sporite ale absolvenților de studii superioare la nivelul pieței muncii.</a:t>
            </a:r>
            <a:endParaRPr lang="en-US" sz="2400" dirty="0">
              <a:solidFill>
                <a:schemeClr val="bg1"/>
              </a:solidFill>
              <a:effectLst/>
              <a:ea typeface="Calibri" panose="020F0502020204030204" pitchFamily="34" charset="0"/>
              <a:cs typeface="Arial" panose="020B0604020202020204" pitchFamily="34" charset="0"/>
            </a:endParaRPr>
          </a:p>
        </p:txBody>
      </p:sp>
      <p:pic>
        <p:nvPicPr>
          <p:cNvPr id="3" name="Grafic 2" descr="Comment Important with solid fill">
            <a:extLst>
              <a:ext uri="{FF2B5EF4-FFF2-40B4-BE49-F238E27FC236}">
                <a16:creationId xmlns:a16="http://schemas.microsoft.com/office/drawing/2014/main" id="{CDC967B1-85E8-49EE-B766-33B2B6AAA6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1013" y="715149"/>
            <a:ext cx="2037696" cy="2037696"/>
          </a:xfrm>
          <a:prstGeom prst="rect">
            <a:avLst/>
          </a:prstGeom>
        </p:spPr>
      </p:pic>
      <p:pic>
        <p:nvPicPr>
          <p:cNvPr id="8" name="Imagine 7" descr="People in classroom">
            <a:extLst>
              <a:ext uri="{FF2B5EF4-FFF2-40B4-BE49-F238E27FC236}">
                <a16:creationId xmlns:a16="http://schemas.microsoft.com/office/drawing/2014/main" id="{2000ECE0-EF9B-499E-95D0-7D4A1F938711}"/>
              </a:ext>
            </a:extLst>
          </p:cNvPr>
          <p:cNvPicPr>
            <a:picLocks noChangeAspect="1"/>
          </p:cNvPicPr>
          <p:nvPr/>
        </p:nvPicPr>
        <p:blipFill rotWithShape="1">
          <a:blip r:embed="rId4">
            <a:extLst>
              <a:ext uri="{28A0092B-C50C-407E-A947-70E740481C1C}">
                <a14:useLocalDpi xmlns:a14="http://schemas.microsoft.com/office/drawing/2010/main" val="0"/>
              </a:ext>
            </a:extLst>
          </a:blip>
          <a:srcRect l="25467"/>
          <a:stretch/>
        </p:blipFill>
        <p:spPr>
          <a:xfrm>
            <a:off x="0" y="0"/>
            <a:ext cx="7658100" cy="6858000"/>
          </a:xfrm>
          <a:prstGeom prst="rect">
            <a:avLst/>
          </a:prstGeom>
        </p:spPr>
      </p:pic>
    </p:spTree>
    <p:extLst>
      <p:ext uri="{BB962C8B-B14F-4D97-AF65-F5344CB8AC3E}">
        <p14:creationId xmlns:p14="http://schemas.microsoft.com/office/powerpoint/2010/main" val="407491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45D48E5B-2E0F-46A0-9F9C-6948D1474234}"/>
              </a:ext>
            </a:extLst>
          </p:cNvPr>
          <p:cNvSpPr txBox="1"/>
          <p:nvPr/>
        </p:nvSpPr>
        <p:spPr>
          <a:xfrm>
            <a:off x="7887836" y="2743017"/>
            <a:ext cx="4114800" cy="2677656"/>
          </a:xfrm>
          <a:prstGeom prst="rect">
            <a:avLst/>
          </a:prstGeom>
          <a:noFill/>
        </p:spPr>
        <p:txBody>
          <a:bodyPr wrap="square">
            <a:spAutoFit/>
          </a:bodyPr>
          <a:lstStyle/>
          <a:p>
            <a:r>
              <a:rPr lang="ro-RO" sz="2400" dirty="0">
                <a:solidFill>
                  <a:schemeClr val="bg1"/>
                </a:solidFill>
                <a:effectLst/>
                <a:ea typeface="Calibri" panose="020F0502020204030204" pitchFamily="34" charset="0"/>
                <a:cs typeface="David" panose="020B0604020202020204" pitchFamily="34" charset="-79"/>
              </a:rPr>
              <a:t>Informațiile referitoare șomaj și populația ocupată din România, aferente perioadei 2015 - 2020, atestă că </a:t>
            </a:r>
            <a:r>
              <a:rPr lang="ro-RO" sz="2400" u="sng" dirty="0">
                <a:solidFill>
                  <a:schemeClr val="bg1"/>
                </a:solidFill>
                <a:effectLst/>
                <a:ea typeface="Calibri" panose="020F0502020204030204" pitchFamily="34" charset="0"/>
                <a:cs typeface="David" panose="020B0604020202020204" pitchFamily="34" charset="-79"/>
              </a:rPr>
              <a:t>absolvenții de studii superioare sunt într-o mai mică măsură afectați de fenomenul șomajului</a:t>
            </a:r>
            <a:r>
              <a:rPr lang="ro-RO" sz="2400" dirty="0">
                <a:solidFill>
                  <a:schemeClr val="bg1"/>
                </a:solidFill>
                <a:effectLst/>
                <a:ea typeface="Calibri" panose="020F0502020204030204" pitchFamily="34" charset="0"/>
                <a:cs typeface="David" panose="020B0604020202020204" pitchFamily="34" charset="-79"/>
              </a:rPr>
              <a:t>.</a:t>
            </a:r>
            <a:endParaRPr lang="en-US" sz="2400" dirty="0">
              <a:solidFill>
                <a:schemeClr val="bg1"/>
              </a:solidFill>
              <a:cs typeface="David" panose="020B0604020202020204" pitchFamily="34" charset="-79"/>
            </a:endParaRPr>
          </a:p>
        </p:txBody>
      </p:sp>
      <p:pic>
        <p:nvPicPr>
          <p:cNvPr id="3" name="Imagine 2" descr="People working on computers">
            <a:extLst>
              <a:ext uri="{FF2B5EF4-FFF2-40B4-BE49-F238E27FC236}">
                <a16:creationId xmlns:a16="http://schemas.microsoft.com/office/drawing/2014/main" id="{411047BF-3683-45D5-80E4-91F0B080B705}"/>
              </a:ext>
            </a:extLst>
          </p:cNvPr>
          <p:cNvPicPr>
            <a:picLocks noChangeAspect="1"/>
          </p:cNvPicPr>
          <p:nvPr/>
        </p:nvPicPr>
        <p:blipFill rotWithShape="1">
          <a:blip r:embed="rId2">
            <a:extLst>
              <a:ext uri="{28A0092B-C50C-407E-A947-70E740481C1C}">
                <a14:useLocalDpi xmlns:a14="http://schemas.microsoft.com/office/drawing/2010/main" val="0"/>
              </a:ext>
            </a:extLst>
          </a:blip>
          <a:srcRect r="25563"/>
          <a:stretch/>
        </p:blipFill>
        <p:spPr>
          <a:xfrm>
            <a:off x="0" y="0"/>
            <a:ext cx="7658100" cy="6858000"/>
          </a:xfrm>
          <a:prstGeom prst="rect">
            <a:avLst/>
          </a:prstGeom>
        </p:spPr>
      </p:pic>
      <p:pic>
        <p:nvPicPr>
          <p:cNvPr id="6" name="Grafic 5" descr="Statistics outline">
            <a:extLst>
              <a:ext uri="{FF2B5EF4-FFF2-40B4-BE49-F238E27FC236}">
                <a16:creationId xmlns:a16="http://schemas.microsoft.com/office/drawing/2014/main" id="{5D17AB8C-06A3-4D7D-BECB-9EC0C1FDE9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8062" y="1275281"/>
            <a:ext cx="1314347" cy="1314347"/>
          </a:xfrm>
          <a:prstGeom prst="rect">
            <a:avLst/>
          </a:prstGeom>
        </p:spPr>
      </p:pic>
    </p:spTree>
    <p:extLst>
      <p:ext uri="{BB962C8B-B14F-4D97-AF65-F5344CB8AC3E}">
        <p14:creationId xmlns:p14="http://schemas.microsoft.com/office/powerpoint/2010/main" val="4016582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c 20" descr="A grid with small circles">
            <a:extLst>
              <a:ext uri="{FF2B5EF4-FFF2-40B4-BE49-F238E27FC236}">
                <a16:creationId xmlns:a16="http://schemas.microsoft.com/office/drawing/2014/main" id="{E9B6EB14-DBFF-44F9-B539-F5C92D3F3D3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9480"/>
          <a:stretch/>
        </p:blipFill>
        <p:spPr>
          <a:xfrm>
            <a:off x="127321" y="0"/>
            <a:ext cx="2786609" cy="3223594"/>
          </a:xfrm>
          <a:prstGeom prst="rect">
            <a:avLst/>
          </a:prstGeom>
        </p:spPr>
      </p:pic>
      <p:sp>
        <p:nvSpPr>
          <p:cNvPr id="5" name="CasetăText 4">
            <a:extLst>
              <a:ext uri="{FF2B5EF4-FFF2-40B4-BE49-F238E27FC236}">
                <a16:creationId xmlns:a16="http://schemas.microsoft.com/office/drawing/2014/main" id="{BF1A6CA5-2524-47F9-AF33-31A7BA2720E8}"/>
              </a:ext>
            </a:extLst>
          </p:cNvPr>
          <p:cNvSpPr txBox="1"/>
          <p:nvPr/>
        </p:nvSpPr>
        <p:spPr>
          <a:xfrm>
            <a:off x="2667000" y="4502593"/>
            <a:ext cx="8166100" cy="1561005"/>
          </a:xfrm>
          <a:prstGeom prst="rect">
            <a:avLst/>
          </a:prstGeom>
          <a:noFill/>
        </p:spPr>
        <p:txBody>
          <a:bodyPr wrap="square">
            <a:spAutoFit/>
          </a:bodyPr>
          <a:lstStyle/>
          <a:p>
            <a:pPr algn="just">
              <a:lnSpc>
                <a:spcPct val="107000"/>
              </a:lnSpc>
              <a:spcAft>
                <a:spcPts val="800"/>
              </a:spcAft>
            </a:pPr>
            <a:r>
              <a:rPr lang="ro-RO" sz="1800" dirty="0">
                <a:solidFill>
                  <a:schemeClr val="bg1"/>
                </a:solidFill>
                <a:effectLst/>
                <a:ea typeface="Calibri" panose="020F0502020204030204" pitchFamily="34" charset="0"/>
                <a:cs typeface="Arial" panose="020B0604020202020204" pitchFamily="34" charset="0"/>
              </a:rPr>
              <a:t>Se manifestă un fenomen de scădere a nivelului șomajului în rândul populației cu studii superioare ( îndeosebi în rândul tinerilor) într-un ritm mai accelerat decât scăderea medie pe total, fapt ce atestă că, în ultimii ani, această categorie de populație este din ce în ce mai puțin afectată de fenomenul șomajului, comparativ cu celelalte categorii de populație.</a:t>
            </a:r>
            <a:endParaRPr lang="en-US" sz="1800" dirty="0">
              <a:solidFill>
                <a:schemeClr val="bg1"/>
              </a:solidFill>
              <a:effectLst/>
              <a:ea typeface="Calibri" panose="020F0502020204030204" pitchFamily="34" charset="0"/>
              <a:cs typeface="Arial" panose="020B0604020202020204" pitchFamily="34" charset="0"/>
            </a:endParaRPr>
          </a:p>
        </p:txBody>
      </p:sp>
      <p:sp>
        <p:nvSpPr>
          <p:cNvPr id="7" name="CasetăText 6">
            <a:extLst>
              <a:ext uri="{FF2B5EF4-FFF2-40B4-BE49-F238E27FC236}">
                <a16:creationId xmlns:a16="http://schemas.microsoft.com/office/drawing/2014/main" id="{701296A2-94B0-46EA-9599-A522AA4C6091}"/>
              </a:ext>
            </a:extLst>
          </p:cNvPr>
          <p:cNvSpPr txBox="1"/>
          <p:nvPr/>
        </p:nvSpPr>
        <p:spPr>
          <a:xfrm>
            <a:off x="4737100" y="922201"/>
            <a:ext cx="6096000" cy="1262846"/>
          </a:xfrm>
          <a:prstGeom prst="rect">
            <a:avLst/>
          </a:prstGeom>
          <a:noFill/>
        </p:spPr>
        <p:txBody>
          <a:bodyPr wrap="square">
            <a:spAutoFit/>
          </a:bodyPr>
          <a:lstStyle/>
          <a:p>
            <a:pPr algn="just">
              <a:lnSpc>
                <a:spcPct val="107000"/>
              </a:lnSpc>
              <a:spcAft>
                <a:spcPts val="800"/>
              </a:spcAft>
            </a:pPr>
            <a:r>
              <a:rPr lang="ro-RO" sz="1800" dirty="0">
                <a:solidFill>
                  <a:schemeClr val="bg1"/>
                </a:solidFill>
                <a:effectLst/>
                <a:ea typeface="Calibri" panose="020F0502020204030204" pitchFamily="34" charset="0"/>
                <a:cs typeface="Arial" panose="020B0604020202020204" pitchFamily="34" charset="0"/>
              </a:rPr>
              <a:t>Rata șomajului înregistrată în rândul persoanelor absolvente de studii superioare este printre cele mai scăzute, comparativ cu ratele înregistrate la alte categorii de populație în funcție de studii. </a:t>
            </a:r>
            <a:endParaRPr lang="en-US" sz="1800" dirty="0">
              <a:solidFill>
                <a:schemeClr val="bg1"/>
              </a:solidFill>
              <a:effectLst/>
              <a:ea typeface="Calibri" panose="020F0502020204030204" pitchFamily="34" charset="0"/>
              <a:cs typeface="Arial" panose="020B0604020202020204" pitchFamily="34" charset="0"/>
            </a:endParaRPr>
          </a:p>
        </p:txBody>
      </p:sp>
      <p:sp>
        <p:nvSpPr>
          <p:cNvPr id="9" name="CasetăText 8">
            <a:extLst>
              <a:ext uri="{FF2B5EF4-FFF2-40B4-BE49-F238E27FC236}">
                <a16:creationId xmlns:a16="http://schemas.microsoft.com/office/drawing/2014/main" id="{0C58F3B9-3A7C-48A7-A1A8-F2AFE1ADE393}"/>
              </a:ext>
            </a:extLst>
          </p:cNvPr>
          <p:cNvSpPr txBox="1"/>
          <p:nvPr/>
        </p:nvSpPr>
        <p:spPr>
          <a:xfrm>
            <a:off x="3917950" y="2656738"/>
            <a:ext cx="6915150" cy="1264642"/>
          </a:xfrm>
          <a:prstGeom prst="rect">
            <a:avLst/>
          </a:prstGeom>
          <a:noFill/>
        </p:spPr>
        <p:txBody>
          <a:bodyPr wrap="square">
            <a:spAutoFit/>
          </a:bodyPr>
          <a:lstStyle/>
          <a:p>
            <a:pPr algn="just">
              <a:lnSpc>
                <a:spcPct val="107000"/>
              </a:lnSpc>
              <a:spcAft>
                <a:spcPts val="800"/>
              </a:spcAft>
            </a:pPr>
            <a:r>
              <a:rPr lang="ro-RO" sz="1800" dirty="0">
                <a:solidFill>
                  <a:schemeClr val="bg1"/>
                </a:solidFill>
                <a:effectLst/>
                <a:ea typeface="Calibri" panose="020F0502020204030204" pitchFamily="34" charset="0"/>
                <a:cs typeface="Arial" panose="020B0604020202020204" pitchFamily="34" charset="0"/>
              </a:rPr>
              <a:t>Pe de altă parte rata de ocupare înregistrată în rândul persoanelor absolvente de studii superioare a înregistrat printre cele mai ridicate valori, comparativ cu ratele înregistrate la alte categorii de populație în funcție de studii. </a:t>
            </a:r>
            <a:endParaRPr lang="en-US" sz="1800" dirty="0">
              <a:solidFill>
                <a:schemeClr val="bg1"/>
              </a:solidFill>
              <a:effectLst/>
              <a:ea typeface="Calibri" panose="020F0502020204030204" pitchFamily="34" charset="0"/>
              <a:cs typeface="Arial" panose="020B0604020202020204" pitchFamily="34" charset="0"/>
            </a:endParaRPr>
          </a:p>
        </p:txBody>
      </p:sp>
      <p:sp>
        <p:nvSpPr>
          <p:cNvPr id="10" name="Dreptunghi 9">
            <a:extLst>
              <a:ext uri="{FF2B5EF4-FFF2-40B4-BE49-F238E27FC236}">
                <a16:creationId xmlns:a16="http://schemas.microsoft.com/office/drawing/2014/main" id="{9E9C03BF-885A-47BC-8B6F-3ADF6B08B2F2}"/>
              </a:ext>
            </a:extLst>
          </p:cNvPr>
          <p:cNvSpPr/>
          <p:nvPr/>
        </p:nvSpPr>
        <p:spPr>
          <a:xfrm>
            <a:off x="0" y="-126999"/>
            <a:ext cx="12192000" cy="4191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reptunghi 10">
            <a:extLst>
              <a:ext uri="{FF2B5EF4-FFF2-40B4-BE49-F238E27FC236}">
                <a16:creationId xmlns:a16="http://schemas.microsoft.com/office/drawing/2014/main" id="{16D58EA7-F096-48B9-AA85-5490A0176289}"/>
              </a:ext>
            </a:extLst>
          </p:cNvPr>
          <p:cNvSpPr/>
          <p:nvPr/>
        </p:nvSpPr>
        <p:spPr>
          <a:xfrm>
            <a:off x="0" y="6535289"/>
            <a:ext cx="12192000" cy="32271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c 12" descr="Exponential Graph with solid fill">
            <a:extLst>
              <a:ext uri="{FF2B5EF4-FFF2-40B4-BE49-F238E27FC236}">
                <a16:creationId xmlns:a16="http://schemas.microsoft.com/office/drawing/2014/main" id="{A0C9B403-6A04-41A6-AC8C-966854E235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36800" y="2587197"/>
            <a:ext cx="1416050" cy="1416050"/>
          </a:xfrm>
          <a:prstGeom prst="rect">
            <a:avLst/>
          </a:prstGeom>
        </p:spPr>
      </p:pic>
      <p:pic>
        <p:nvPicPr>
          <p:cNvPr id="15" name="Grafic 14" descr="Bar graph with downward trend with solid fill">
            <a:extLst>
              <a:ext uri="{FF2B5EF4-FFF2-40B4-BE49-F238E27FC236}">
                <a16:creationId xmlns:a16="http://schemas.microsoft.com/office/drawing/2014/main" id="{61F84C54-5DF6-43C4-B38D-51F0647FD9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3150" y="4575070"/>
            <a:ext cx="1416050" cy="1416050"/>
          </a:xfrm>
          <a:prstGeom prst="rect">
            <a:avLst/>
          </a:prstGeom>
        </p:spPr>
      </p:pic>
      <p:pic>
        <p:nvPicPr>
          <p:cNvPr id="17" name="Grafic 16" descr="Downward trend graph with solid fill">
            <a:extLst>
              <a:ext uri="{FF2B5EF4-FFF2-40B4-BE49-F238E27FC236}">
                <a16:creationId xmlns:a16="http://schemas.microsoft.com/office/drawing/2014/main" id="{06C10C1F-5728-4AB4-9B85-5442A90113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21050" y="850097"/>
            <a:ext cx="1416050" cy="1416050"/>
          </a:xfrm>
          <a:prstGeom prst="rect">
            <a:avLst/>
          </a:prstGeom>
        </p:spPr>
      </p:pic>
    </p:spTree>
    <p:extLst>
      <p:ext uri="{BB962C8B-B14F-4D97-AF65-F5344CB8AC3E}">
        <p14:creationId xmlns:p14="http://schemas.microsoft.com/office/powerpoint/2010/main" val="2934156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Isosceles Triangle 4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22" name="Cerneală 21">
                <a:extLst>
                  <a:ext uri="{FF2B5EF4-FFF2-40B4-BE49-F238E27FC236}">
                    <a16:creationId xmlns:a16="http://schemas.microsoft.com/office/drawing/2014/main" id="{CA85DF4C-C163-4EA3-A1CB-175A688CC957}"/>
                  </a:ext>
                </a:extLst>
              </p14:cNvPr>
              <p14:cNvContentPartPr/>
              <p14:nvPr/>
            </p14:nvContentPartPr>
            <p14:xfrm>
              <a:off x="3695700" y="2209400"/>
              <a:ext cx="360" cy="360"/>
            </p14:xfrm>
          </p:contentPart>
        </mc:Choice>
        <mc:Fallback xmlns="">
          <p:pic>
            <p:nvPicPr>
              <p:cNvPr id="22" name="Cerneală 21">
                <a:extLst>
                  <a:ext uri="{FF2B5EF4-FFF2-40B4-BE49-F238E27FC236}">
                    <a16:creationId xmlns:a16="http://schemas.microsoft.com/office/drawing/2014/main" id="{CA85DF4C-C163-4EA3-A1CB-175A688CC957}"/>
                  </a:ext>
                </a:extLst>
              </p:cNvPr>
              <p:cNvPicPr/>
              <p:nvPr/>
            </p:nvPicPr>
            <p:blipFill>
              <a:blip r:embed="rId3"/>
              <a:stretch>
                <a:fillRect/>
              </a:stretch>
            </p:blipFill>
            <p:spPr>
              <a:xfrm>
                <a:off x="3686700" y="2200400"/>
                <a:ext cx="18000" cy="18000"/>
              </a:xfrm>
              <a:prstGeom prst="rect">
                <a:avLst/>
              </a:prstGeom>
            </p:spPr>
          </p:pic>
        </mc:Fallback>
      </mc:AlternateContent>
      <p:graphicFrame>
        <p:nvGraphicFramePr>
          <p:cNvPr id="4" name="Tabel 3">
            <a:extLst>
              <a:ext uri="{FF2B5EF4-FFF2-40B4-BE49-F238E27FC236}">
                <a16:creationId xmlns:a16="http://schemas.microsoft.com/office/drawing/2014/main" id="{C996BFB1-6C5A-456E-A7EF-33C8AFA452F4}"/>
              </a:ext>
            </a:extLst>
          </p:cNvPr>
          <p:cNvGraphicFramePr>
            <a:graphicFrameLocks noGrp="1"/>
          </p:cNvGraphicFramePr>
          <p:nvPr>
            <p:extLst>
              <p:ext uri="{D42A27DB-BD31-4B8C-83A1-F6EECF244321}">
                <p14:modId xmlns:p14="http://schemas.microsoft.com/office/powerpoint/2010/main" val="1039684587"/>
              </p:ext>
            </p:extLst>
          </p:nvPr>
        </p:nvGraphicFramePr>
        <p:xfrm>
          <a:off x="0" y="813160"/>
          <a:ext cx="12192001" cy="5596181"/>
        </p:xfrm>
        <a:graphic>
          <a:graphicData uri="http://schemas.openxmlformats.org/drawingml/2006/table">
            <a:tbl>
              <a:tblPr firstRow="1" firstCol="1" bandRow="1">
                <a:solidFill>
                  <a:srgbClr val="404040"/>
                </a:solidFill>
                <a:tableStyleId>{5C22544A-7EE6-4342-B048-85BDC9FD1C3A}</a:tableStyleId>
              </a:tblPr>
              <a:tblGrid>
                <a:gridCol w="4632583">
                  <a:extLst>
                    <a:ext uri="{9D8B030D-6E8A-4147-A177-3AD203B41FA5}">
                      <a16:colId xmlns:a16="http://schemas.microsoft.com/office/drawing/2014/main" val="875736911"/>
                    </a:ext>
                  </a:extLst>
                </a:gridCol>
                <a:gridCol w="1259903">
                  <a:extLst>
                    <a:ext uri="{9D8B030D-6E8A-4147-A177-3AD203B41FA5}">
                      <a16:colId xmlns:a16="http://schemas.microsoft.com/office/drawing/2014/main" val="135985734"/>
                    </a:ext>
                  </a:extLst>
                </a:gridCol>
                <a:gridCol w="1259903">
                  <a:extLst>
                    <a:ext uri="{9D8B030D-6E8A-4147-A177-3AD203B41FA5}">
                      <a16:colId xmlns:a16="http://schemas.microsoft.com/office/drawing/2014/main" val="309766556"/>
                    </a:ext>
                  </a:extLst>
                </a:gridCol>
                <a:gridCol w="1259903">
                  <a:extLst>
                    <a:ext uri="{9D8B030D-6E8A-4147-A177-3AD203B41FA5}">
                      <a16:colId xmlns:a16="http://schemas.microsoft.com/office/drawing/2014/main" val="4069615398"/>
                    </a:ext>
                  </a:extLst>
                </a:gridCol>
                <a:gridCol w="1259903">
                  <a:extLst>
                    <a:ext uri="{9D8B030D-6E8A-4147-A177-3AD203B41FA5}">
                      <a16:colId xmlns:a16="http://schemas.microsoft.com/office/drawing/2014/main" val="1045236128"/>
                    </a:ext>
                  </a:extLst>
                </a:gridCol>
                <a:gridCol w="1259903">
                  <a:extLst>
                    <a:ext uri="{9D8B030D-6E8A-4147-A177-3AD203B41FA5}">
                      <a16:colId xmlns:a16="http://schemas.microsoft.com/office/drawing/2014/main" val="1822965152"/>
                    </a:ext>
                  </a:extLst>
                </a:gridCol>
                <a:gridCol w="1259903">
                  <a:extLst>
                    <a:ext uri="{9D8B030D-6E8A-4147-A177-3AD203B41FA5}">
                      <a16:colId xmlns:a16="http://schemas.microsoft.com/office/drawing/2014/main" val="3042852018"/>
                    </a:ext>
                  </a:extLst>
                </a:gridCol>
              </a:tblGrid>
              <a:tr h="627862">
                <a:tc rowSpan="2">
                  <a:txBody>
                    <a:bodyPr/>
                    <a:lstStyle/>
                    <a:p>
                      <a:pPr algn="ctr">
                        <a:lnSpc>
                          <a:spcPct val="107000"/>
                        </a:lnSpc>
                        <a:spcAft>
                          <a:spcPts val="800"/>
                        </a:spcAft>
                      </a:pPr>
                      <a:r>
                        <a:rPr lang="ro-RO" sz="2800" b="0" cap="none" spc="0" dirty="0">
                          <a:solidFill>
                            <a:schemeClr val="bg1"/>
                          </a:solidFill>
                          <a:effectLst/>
                        </a:rPr>
                        <a:t>Nivel de educație</a:t>
                      </a:r>
                      <a:endParaRPr lang="en-US" sz="28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lnR>
                    <a:lnT w="19050" cap="flat" cmpd="sng" algn="ctr">
                      <a:noFill/>
                      <a:prstDash val="solid"/>
                    </a:lnT>
                    <a:lnB w="38100" cmpd="sng">
                      <a:noFill/>
                    </a:lnB>
                    <a:solidFill>
                      <a:schemeClr val="accent2"/>
                    </a:solidFill>
                  </a:tcPr>
                </a:tc>
                <a:tc gridSpan="6">
                  <a:txBody>
                    <a:bodyPr/>
                    <a:lstStyle/>
                    <a:p>
                      <a:pPr algn="ctr">
                        <a:lnSpc>
                          <a:spcPct val="107000"/>
                        </a:lnSpc>
                        <a:spcAft>
                          <a:spcPts val="800"/>
                        </a:spcAft>
                      </a:pPr>
                      <a:r>
                        <a:rPr lang="ro-RO" sz="2800" b="0" cap="none" spc="0" dirty="0">
                          <a:solidFill>
                            <a:schemeClr val="bg1"/>
                          </a:solidFill>
                          <a:effectLst/>
                        </a:rPr>
                        <a:t>Anul</a:t>
                      </a:r>
                      <a:endParaRPr lang="en-US" sz="28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lnL>
                    <a:lnR w="12700" cmpd="sng">
                      <a:noFill/>
                    </a:lnR>
                    <a:lnT w="19050" cap="flat" cmpd="sng" algn="ctr">
                      <a:noFill/>
                      <a:prstDash val="solid"/>
                    </a:lnT>
                    <a:lnB w="38100" cmpd="sng">
                      <a:noFill/>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2828410"/>
                  </a:ext>
                </a:extLst>
              </a:tr>
              <a:tr h="544873">
                <a:tc vMerge="1">
                  <a:txBody>
                    <a:bodyPr/>
                    <a:lstStyle/>
                    <a:p>
                      <a:endParaRPr lang="en-US"/>
                    </a:p>
                  </a:txBody>
                  <a:tcPr/>
                </a:tc>
                <a:tc>
                  <a:txBody>
                    <a:bodyPr/>
                    <a:lstStyle/>
                    <a:p>
                      <a:pPr algn="ctr">
                        <a:lnSpc>
                          <a:spcPct val="107000"/>
                        </a:lnSpc>
                        <a:spcAft>
                          <a:spcPts val="800"/>
                        </a:spcAft>
                      </a:pPr>
                      <a:r>
                        <a:rPr lang="ro-RO" sz="1800" cap="none" spc="0" dirty="0">
                          <a:solidFill>
                            <a:schemeClr val="bg1"/>
                          </a:solidFill>
                          <a:effectLst/>
                        </a:rPr>
                        <a:t>2015</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38100" cmpd="sng">
                      <a:noFill/>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dirty="0">
                          <a:solidFill>
                            <a:schemeClr val="bg1"/>
                          </a:solidFill>
                          <a:effectLst/>
                        </a:rPr>
                        <a:t>2016</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dirty="0">
                          <a:solidFill>
                            <a:schemeClr val="bg1"/>
                          </a:solidFill>
                          <a:effectLst/>
                        </a:rPr>
                        <a:t>2017</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dirty="0">
                          <a:solidFill>
                            <a:schemeClr val="bg1"/>
                          </a:solidFill>
                          <a:effectLst/>
                        </a:rPr>
                        <a:t>2018</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dirty="0">
                          <a:solidFill>
                            <a:schemeClr val="bg1"/>
                          </a:solidFill>
                          <a:effectLst/>
                        </a:rPr>
                        <a:t>2019</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dirty="0">
                          <a:solidFill>
                            <a:schemeClr val="bg1"/>
                          </a:solidFill>
                          <a:effectLst/>
                        </a:rPr>
                        <a:t>2020</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4067241355"/>
                  </a:ext>
                </a:extLst>
              </a:tr>
              <a:tr h="544873">
                <a:tc>
                  <a:txBody>
                    <a:bodyPr/>
                    <a:lstStyle/>
                    <a:p>
                      <a:pPr>
                        <a:lnSpc>
                          <a:spcPct val="107000"/>
                        </a:lnSpc>
                        <a:spcAft>
                          <a:spcPts val="800"/>
                        </a:spcAft>
                      </a:pPr>
                      <a:r>
                        <a:rPr lang="ro-RO" sz="1800" b="1" cap="none" spc="0" dirty="0">
                          <a:solidFill>
                            <a:schemeClr val="bg1"/>
                          </a:solidFill>
                          <a:effectLst/>
                        </a:rPr>
                        <a:t>Total</a:t>
                      </a:r>
                      <a:endParaRPr lang="en-US" sz="1800" b="1"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38100" cmpd="sng">
                      <a:noFill/>
                    </a:lnT>
                    <a:lnB w="12700" cmpd="sng">
                      <a:noFill/>
                      <a:prstDash val="solid"/>
                    </a:lnB>
                    <a:solidFill>
                      <a:srgbClr val="262626"/>
                    </a:solidFill>
                  </a:tcPr>
                </a:tc>
                <a:tc>
                  <a:txBody>
                    <a:bodyPr/>
                    <a:lstStyle/>
                    <a:p>
                      <a:pPr algn="ctr">
                        <a:lnSpc>
                          <a:spcPct val="107000"/>
                        </a:lnSpc>
                        <a:spcAft>
                          <a:spcPts val="800"/>
                        </a:spcAft>
                      </a:pPr>
                      <a:r>
                        <a:rPr lang="ro-RO" sz="1800" cap="none" spc="0" dirty="0">
                          <a:solidFill>
                            <a:schemeClr val="bg1"/>
                          </a:solidFill>
                          <a:effectLst/>
                        </a:rPr>
                        <a:t>6.8</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5.9</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4.9</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4.2</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3.9</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5.0</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887655530"/>
                  </a:ext>
                </a:extLst>
              </a:tr>
              <a:tr h="544873">
                <a:tc>
                  <a:txBody>
                    <a:bodyPr/>
                    <a:lstStyle/>
                    <a:p>
                      <a:pPr>
                        <a:lnSpc>
                          <a:spcPct val="107000"/>
                        </a:lnSpc>
                        <a:spcAft>
                          <a:spcPts val="800"/>
                        </a:spcAft>
                      </a:pPr>
                      <a:r>
                        <a:rPr lang="ro-RO" sz="1800" b="1" cap="none" spc="0" dirty="0">
                          <a:solidFill>
                            <a:schemeClr val="bg1"/>
                          </a:solidFill>
                          <a:effectLst/>
                        </a:rPr>
                        <a:t>Universitar</a:t>
                      </a:r>
                      <a:endParaRPr lang="en-US" sz="1800" b="1"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4.1</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3.1</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2.4</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2.1</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1.6</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dirty="0">
                          <a:solidFill>
                            <a:schemeClr val="bg1"/>
                          </a:solidFill>
                          <a:effectLst/>
                        </a:rPr>
                        <a:t>2.2</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010792216"/>
                  </a:ext>
                </a:extLst>
              </a:tr>
              <a:tr h="544873">
                <a:tc>
                  <a:txBody>
                    <a:bodyPr/>
                    <a:lstStyle/>
                    <a:p>
                      <a:pPr>
                        <a:lnSpc>
                          <a:spcPct val="107000"/>
                        </a:lnSpc>
                        <a:spcAft>
                          <a:spcPts val="800"/>
                        </a:spcAft>
                      </a:pPr>
                      <a:r>
                        <a:rPr lang="ro-RO" sz="1800" b="1" cap="none" spc="0">
                          <a:solidFill>
                            <a:schemeClr val="bg1"/>
                          </a:solidFill>
                          <a:effectLst/>
                        </a:rPr>
                        <a:t>Postliceal de specialitate sau tehnic de maiștri</a:t>
                      </a:r>
                      <a:endParaRPr lang="en-US" sz="1800" b="1"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4.5</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4.5</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3.1</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2.0</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1.9</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2.1</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3299388478"/>
                  </a:ext>
                </a:extLst>
              </a:tr>
              <a:tr h="595886">
                <a:tc>
                  <a:txBody>
                    <a:bodyPr/>
                    <a:lstStyle/>
                    <a:p>
                      <a:pPr>
                        <a:lnSpc>
                          <a:spcPct val="107000"/>
                        </a:lnSpc>
                        <a:spcAft>
                          <a:spcPts val="800"/>
                        </a:spcAft>
                      </a:pPr>
                      <a:r>
                        <a:rPr lang="ro-RO" sz="1800" b="1" cap="none" spc="0">
                          <a:solidFill>
                            <a:schemeClr val="bg1"/>
                          </a:solidFill>
                          <a:effectLst/>
                        </a:rPr>
                        <a:t>Liceal</a:t>
                      </a:r>
                      <a:endParaRPr lang="en-US" sz="1800" b="1"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7.8</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6.7</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dirty="0">
                          <a:solidFill>
                            <a:schemeClr val="bg1"/>
                          </a:solidFill>
                          <a:effectLst/>
                        </a:rPr>
                        <a:t>5.6</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4.9</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4.5</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5.5</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3298177233"/>
                  </a:ext>
                </a:extLst>
              </a:tr>
              <a:tr h="544873">
                <a:tc>
                  <a:txBody>
                    <a:bodyPr/>
                    <a:lstStyle/>
                    <a:p>
                      <a:pPr>
                        <a:lnSpc>
                          <a:spcPct val="107000"/>
                        </a:lnSpc>
                        <a:spcAft>
                          <a:spcPts val="800"/>
                        </a:spcAft>
                      </a:pPr>
                      <a:r>
                        <a:rPr lang="ro-RO" sz="1800" b="1" cap="none" spc="0">
                          <a:solidFill>
                            <a:schemeClr val="bg1"/>
                          </a:solidFill>
                          <a:effectLst/>
                        </a:rPr>
                        <a:t>Profesional, complementar sau de ucenici</a:t>
                      </a:r>
                      <a:endParaRPr lang="en-US" sz="1800" b="1"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6.5</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5.5</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4.5</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3.4</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3.2</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4.6</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2338993545"/>
                  </a:ext>
                </a:extLst>
              </a:tr>
              <a:tr h="544873">
                <a:tc>
                  <a:txBody>
                    <a:bodyPr/>
                    <a:lstStyle/>
                    <a:p>
                      <a:pPr>
                        <a:lnSpc>
                          <a:spcPct val="107000"/>
                        </a:lnSpc>
                        <a:spcAft>
                          <a:spcPts val="800"/>
                        </a:spcAft>
                      </a:pPr>
                      <a:r>
                        <a:rPr lang="ro-RO" sz="1800" b="1" cap="none" spc="0">
                          <a:solidFill>
                            <a:schemeClr val="bg1"/>
                          </a:solidFill>
                          <a:effectLst/>
                        </a:rPr>
                        <a:t>Gimnazial</a:t>
                      </a:r>
                      <a:endParaRPr lang="en-US" sz="1800" b="1"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7.6</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7.3</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6.2</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5.0</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dirty="0">
                          <a:solidFill>
                            <a:schemeClr val="bg1"/>
                          </a:solidFill>
                          <a:effectLst/>
                        </a:rPr>
                        <a:t>5.2</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7.3</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837836393"/>
                  </a:ext>
                </a:extLst>
              </a:tr>
              <a:tr h="544873">
                <a:tc>
                  <a:txBody>
                    <a:bodyPr/>
                    <a:lstStyle/>
                    <a:p>
                      <a:pPr>
                        <a:lnSpc>
                          <a:spcPct val="107000"/>
                        </a:lnSpc>
                        <a:spcAft>
                          <a:spcPts val="800"/>
                        </a:spcAft>
                      </a:pPr>
                      <a:r>
                        <a:rPr lang="ro-RO" sz="1800" b="1" cap="none" spc="0" dirty="0">
                          <a:solidFill>
                            <a:schemeClr val="bg1"/>
                          </a:solidFill>
                          <a:effectLst/>
                        </a:rPr>
                        <a:t>Primar (clasele 1 - 4)</a:t>
                      </a:r>
                      <a:endParaRPr lang="en-US" sz="1800" b="1"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9.9</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8.4</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9.0</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a:solidFill>
                            <a:schemeClr val="bg1"/>
                          </a:solidFill>
                          <a:effectLst/>
                        </a:rPr>
                        <a:t>9.0</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dirty="0">
                          <a:solidFill>
                            <a:schemeClr val="bg1"/>
                          </a:solidFill>
                          <a:effectLst/>
                        </a:rPr>
                        <a:t>10.0</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a:lnSpc>
                          <a:spcPct val="107000"/>
                        </a:lnSpc>
                        <a:spcAft>
                          <a:spcPts val="800"/>
                        </a:spcAft>
                      </a:pPr>
                      <a:r>
                        <a:rPr lang="ro-RO" sz="1800" cap="none" spc="0" dirty="0">
                          <a:solidFill>
                            <a:schemeClr val="bg1"/>
                          </a:solidFill>
                          <a:effectLst/>
                        </a:rPr>
                        <a:t>9.8</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700536232"/>
                  </a:ext>
                </a:extLst>
              </a:tr>
              <a:tr h="544873">
                <a:tc>
                  <a:txBody>
                    <a:bodyPr/>
                    <a:lstStyle/>
                    <a:p>
                      <a:pPr>
                        <a:lnSpc>
                          <a:spcPct val="107000"/>
                        </a:lnSpc>
                        <a:spcAft>
                          <a:spcPts val="800"/>
                        </a:spcAft>
                      </a:pPr>
                      <a:r>
                        <a:rPr lang="ro-RO" sz="1800" b="1" cap="none" spc="0">
                          <a:solidFill>
                            <a:schemeClr val="bg1"/>
                          </a:solidFill>
                          <a:effectLst/>
                        </a:rPr>
                        <a:t>Fără școală absolvită</a:t>
                      </a:r>
                      <a:endParaRPr lang="en-US" sz="1800" b="1"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ctr">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18.4</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20.7</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17.8</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18.2</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ctr">
                        <a:lnSpc>
                          <a:spcPct val="107000"/>
                        </a:lnSpc>
                        <a:spcAft>
                          <a:spcPts val="800"/>
                        </a:spcAft>
                      </a:pPr>
                      <a:r>
                        <a:rPr lang="ro-RO" sz="1800" cap="none" spc="0">
                          <a:solidFill>
                            <a:schemeClr val="bg1"/>
                          </a:solidFill>
                          <a:effectLst/>
                        </a:rPr>
                        <a:t>24.0</a:t>
                      </a:r>
                      <a:endParaRPr lang="en-US" sz="18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ctr">
                        <a:lnSpc>
                          <a:spcPct val="107000"/>
                        </a:lnSpc>
                        <a:spcAft>
                          <a:spcPts val="800"/>
                        </a:spcAft>
                      </a:pPr>
                      <a:r>
                        <a:rPr lang="ro-RO" sz="1800" cap="none" spc="0" dirty="0">
                          <a:solidFill>
                            <a:schemeClr val="bg1"/>
                          </a:solidFill>
                          <a:effectLst/>
                        </a:rPr>
                        <a:t>26.9</a:t>
                      </a:r>
                      <a:endParaRPr lang="en-US" sz="18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8129" marR="85458" marT="102079" marB="102923" anchor="b">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2463587746"/>
                  </a:ext>
                </a:extLst>
              </a:tr>
            </a:tbl>
          </a:graphicData>
        </a:graphic>
      </p:graphicFrame>
      <mc:AlternateContent xmlns:mc="http://schemas.openxmlformats.org/markup-compatibility/2006" xmlns:p14="http://schemas.microsoft.com/office/powerpoint/2010/main">
        <mc:Choice Requires="p14">
          <p:contentPart p14:bwMode="auto" r:id="rId4">
            <p14:nvContentPartPr>
              <p14:cNvPr id="24" name="Cerneală 23">
                <a:extLst>
                  <a:ext uri="{FF2B5EF4-FFF2-40B4-BE49-F238E27FC236}">
                    <a16:creationId xmlns:a16="http://schemas.microsoft.com/office/drawing/2014/main" id="{3145CDE9-1033-4CC0-9353-80CD3EB01A9B}"/>
                  </a:ext>
                </a:extLst>
              </p14:cNvPr>
              <p14:cNvContentPartPr/>
              <p14:nvPr/>
            </p14:nvContentPartPr>
            <p14:xfrm>
              <a:off x="2019540" y="1333160"/>
              <a:ext cx="360" cy="360"/>
            </p14:xfrm>
          </p:contentPart>
        </mc:Choice>
        <mc:Fallback xmlns="">
          <p:pic>
            <p:nvPicPr>
              <p:cNvPr id="24" name="Cerneală 23">
                <a:extLst>
                  <a:ext uri="{FF2B5EF4-FFF2-40B4-BE49-F238E27FC236}">
                    <a16:creationId xmlns:a16="http://schemas.microsoft.com/office/drawing/2014/main" id="{3145CDE9-1033-4CC0-9353-80CD3EB01A9B}"/>
                  </a:ext>
                </a:extLst>
              </p:cNvPr>
              <p:cNvPicPr/>
              <p:nvPr/>
            </p:nvPicPr>
            <p:blipFill>
              <a:blip r:embed="rId3"/>
              <a:stretch>
                <a:fillRect/>
              </a:stretch>
            </p:blipFill>
            <p:spPr>
              <a:xfrm>
                <a:off x="2010540" y="1324160"/>
                <a:ext cx="18000" cy="18000"/>
              </a:xfrm>
              <a:prstGeom prst="rect">
                <a:avLst/>
              </a:prstGeom>
            </p:spPr>
          </p:pic>
        </mc:Fallback>
      </mc:AlternateContent>
      <p:grpSp>
        <p:nvGrpSpPr>
          <p:cNvPr id="30" name="Grupare 29">
            <a:extLst>
              <a:ext uri="{FF2B5EF4-FFF2-40B4-BE49-F238E27FC236}">
                <a16:creationId xmlns:a16="http://schemas.microsoft.com/office/drawing/2014/main" id="{894345E1-93EA-4C93-ADCA-50C5EC91B3B9}"/>
              </a:ext>
            </a:extLst>
          </p:cNvPr>
          <p:cNvGrpSpPr/>
          <p:nvPr/>
        </p:nvGrpSpPr>
        <p:grpSpPr>
          <a:xfrm>
            <a:off x="2108100" y="685880"/>
            <a:ext cx="360" cy="360"/>
            <a:chOff x="2108100" y="685880"/>
            <a:chExt cx="360" cy="360"/>
          </a:xfrm>
        </p:grpSpPr>
        <mc:AlternateContent xmlns:mc="http://schemas.openxmlformats.org/markup-compatibility/2006" xmlns:p14="http://schemas.microsoft.com/office/powerpoint/2010/main">
          <mc:Choice Requires="p14">
            <p:contentPart p14:bwMode="auto" r:id="rId5">
              <p14:nvContentPartPr>
                <p14:cNvPr id="26" name="Cerneală 25">
                  <a:extLst>
                    <a:ext uri="{FF2B5EF4-FFF2-40B4-BE49-F238E27FC236}">
                      <a16:creationId xmlns:a16="http://schemas.microsoft.com/office/drawing/2014/main" id="{FAEFC3CA-27C1-4802-B119-2695AEFA1281}"/>
                    </a:ext>
                  </a:extLst>
                </p14:cNvPr>
                <p14:cNvContentPartPr/>
                <p14:nvPr/>
              </p14:nvContentPartPr>
              <p14:xfrm>
                <a:off x="2108100" y="685880"/>
                <a:ext cx="360" cy="360"/>
              </p14:xfrm>
            </p:contentPart>
          </mc:Choice>
          <mc:Fallback xmlns="">
            <p:pic>
              <p:nvPicPr>
                <p:cNvPr id="26" name="Cerneală 25">
                  <a:extLst>
                    <a:ext uri="{FF2B5EF4-FFF2-40B4-BE49-F238E27FC236}">
                      <a16:creationId xmlns:a16="http://schemas.microsoft.com/office/drawing/2014/main" id="{FAEFC3CA-27C1-4802-B119-2695AEFA1281}"/>
                    </a:ext>
                  </a:extLst>
                </p:cNvPr>
                <p:cNvPicPr/>
                <p:nvPr/>
              </p:nvPicPr>
              <p:blipFill>
                <a:blip r:embed="rId3"/>
                <a:stretch>
                  <a:fillRect/>
                </a:stretch>
              </p:blipFill>
              <p:spPr>
                <a:xfrm>
                  <a:off x="2099100" y="6768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Cerneală 27">
                  <a:extLst>
                    <a:ext uri="{FF2B5EF4-FFF2-40B4-BE49-F238E27FC236}">
                      <a16:creationId xmlns:a16="http://schemas.microsoft.com/office/drawing/2014/main" id="{853AB9CE-C3AA-4D82-A1B7-B66A183F6168}"/>
                    </a:ext>
                  </a:extLst>
                </p14:cNvPr>
                <p14:cNvContentPartPr/>
                <p14:nvPr/>
              </p14:nvContentPartPr>
              <p14:xfrm>
                <a:off x="2108100" y="685880"/>
                <a:ext cx="360" cy="360"/>
              </p14:xfrm>
            </p:contentPart>
          </mc:Choice>
          <mc:Fallback xmlns="">
            <p:pic>
              <p:nvPicPr>
                <p:cNvPr id="28" name="Cerneală 27">
                  <a:extLst>
                    <a:ext uri="{FF2B5EF4-FFF2-40B4-BE49-F238E27FC236}">
                      <a16:creationId xmlns:a16="http://schemas.microsoft.com/office/drawing/2014/main" id="{853AB9CE-C3AA-4D82-A1B7-B66A183F6168}"/>
                    </a:ext>
                  </a:extLst>
                </p:cNvPr>
                <p:cNvPicPr/>
                <p:nvPr/>
              </p:nvPicPr>
              <p:blipFill>
                <a:blip r:embed="rId3"/>
                <a:stretch>
                  <a:fillRect/>
                </a:stretch>
              </p:blipFill>
              <p:spPr>
                <a:xfrm>
                  <a:off x="2099100" y="67688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32" name="Cerneală 31">
                <a:extLst>
                  <a:ext uri="{FF2B5EF4-FFF2-40B4-BE49-F238E27FC236}">
                    <a16:creationId xmlns:a16="http://schemas.microsoft.com/office/drawing/2014/main" id="{C4A6CDA3-0E12-479C-AA4D-1A4279ED19D0}"/>
                  </a:ext>
                </a:extLst>
              </p14:cNvPr>
              <p14:cNvContentPartPr/>
              <p14:nvPr/>
            </p14:nvContentPartPr>
            <p14:xfrm>
              <a:off x="2044740" y="1460600"/>
              <a:ext cx="360" cy="360"/>
            </p14:xfrm>
          </p:contentPart>
        </mc:Choice>
        <mc:Fallback xmlns="">
          <p:pic>
            <p:nvPicPr>
              <p:cNvPr id="32" name="Cerneală 31">
                <a:extLst>
                  <a:ext uri="{FF2B5EF4-FFF2-40B4-BE49-F238E27FC236}">
                    <a16:creationId xmlns:a16="http://schemas.microsoft.com/office/drawing/2014/main" id="{C4A6CDA3-0E12-479C-AA4D-1A4279ED19D0}"/>
                  </a:ext>
                </a:extLst>
              </p:cNvPr>
              <p:cNvPicPr/>
              <p:nvPr/>
            </p:nvPicPr>
            <p:blipFill>
              <a:blip r:embed="rId3"/>
              <a:stretch>
                <a:fillRect/>
              </a:stretch>
            </p:blipFill>
            <p:spPr>
              <a:xfrm>
                <a:off x="2035740" y="1451600"/>
                <a:ext cx="18000" cy="18000"/>
              </a:xfrm>
              <a:prstGeom prst="rect">
                <a:avLst/>
              </a:prstGeom>
            </p:spPr>
          </p:pic>
        </mc:Fallback>
      </mc:AlternateContent>
      <p:sp>
        <p:nvSpPr>
          <p:cNvPr id="65" name="Dreptunghi 64">
            <a:extLst>
              <a:ext uri="{FF2B5EF4-FFF2-40B4-BE49-F238E27FC236}">
                <a16:creationId xmlns:a16="http://schemas.microsoft.com/office/drawing/2014/main" id="{75F9706D-3ABA-4F8F-BBAA-63254A006973}"/>
              </a:ext>
            </a:extLst>
          </p:cNvPr>
          <p:cNvSpPr/>
          <p:nvPr/>
        </p:nvSpPr>
        <p:spPr>
          <a:xfrm>
            <a:off x="0" y="-4157"/>
            <a:ext cx="12190920" cy="911250"/>
          </a:xfrm>
          <a:prstGeom prst="rect">
            <a:avLst/>
          </a:prstGeom>
          <a:solidFill>
            <a:schemeClr val="bg2">
              <a:lumMod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CasetăText 66">
            <a:extLst>
              <a:ext uri="{FF2B5EF4-FFF2-40B4-BE49-F238E27FC236}">
                <a16:creationId xmlns:a16="http://schemas.microsoft.com/office/drawing/2014/main" id="{ECD90DF8-E6A9-44B3-8F59-36DF746ABFC9}"/>
              </a:ext>
            </a:extLst>
          </p:cNvPr>
          <p:cNvSpPr txBox="1"/>
          <p:nvPr/>
        </p:nvSpPr>
        <p:spPr>
          <a:xfrm>
            <a:off x="496380" y="94087"/>
            <a:ext cx="11187260" cy="830997"/>
          </a:xfrm>
          <a:prstGeom prst="rect">
            <a:avLst/>
          </a:prstGeom>
          <a:noFill/>
        </p:spPr>
        <p:txBody>
          <a:bodyPr wrap="square">
            <a:spAutoFit/>
          </a:bodyPr>
          <a:lstStyle/>
          <a:p>
            <a:pPr algn="ctr"/>
            <a:r>
              <a:rPr lang="ro-RO" sz="2400" b="1" dirty="0">
                <a:solidFill>
                  <a:schemeClr val="bg1"/>
                </a:solidFill>
                <a:effectLst/>
                <a:latin typeface="Calibri "/>
                <a:ea typeface="Calibri" panose="020F0502020204030204" pitchFamily="34" charset="0"/>
                <a:cs typeface="Arial" panose="020B0604020202020204" pitchFamily="34" charset="0"/>
              </a:rPr>
              <a:t>Rata șomajului* pe categorii de populație după nivelul de educație, în România, în perioada 2015 - 2020 </a:t>
            </a:r>
            <a:endParaRPr lang="en-US" sz="2400" dirty="0">
              <a:solidFill>
                <a:schemeClr val="bg1"/>
              </a:solidFill>
              <a:latin typeface="Calibri "/>
            </a:endParaRPr>
          </a:p>
        </p:txBody>
      </p:sp>
      <p:sp>
        <p:nvSpPr>
          <p:cNvPr id="68" name="Dreptunghi 67">
            <a:extLst>
              <a:ext uri="{FF2B5EF4-FFF2-40B4-BE49-F238E27FC236}">
                <a16:creationId xmlns:a16="http://schemas.microsoft.com/office/drawing/2014/main" id="{50E8E56B-B175-4724-AAC9-3D5C49D78B28}"/>
              </a:ext>
            </a:extLst>
          </p:cNvPr>
          <p:cNvSpPr/>
          <p:nvPr/>
        </p:nvSpPr>
        <p:spPr>
          <a:xfrm>
            <a:off x="0" y="6387409"/>
            <a:ext cx="12192000" cy="4981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ro-RO" sz="1200" i="1">
                <a:effectLst/>
                <a:latin typeface="Cambria" panose="02040503050406030204" pitchFamily="18" charset="0"/>
                <a:ea typeface="Calibri" panose="020F0502020204030204" pitchFamily="34" charset="0"/>
                <a:cs typeface="Arial" panose="020B0604020202020204" pitchFamily="34" charset="0"/>
              </a:rPr>
              <a:t>*rata șomajului s-a  calculat raportând șomerii conform definiției BIM la efectivul populației active (populație ocupată + șomeri)</a:t>
            </a:r>
            <a:endParaRPr lang="en-US" sz="1200"/>
          </a:p>
        </p:txBody>
      </p:sp>
    </p:spTree>
    <p:extLst>
      <p:ext uri="{BB962C8B-B14F-4D97-AF65-F5344CB8AC3E}">
        <p14:creationId xmlns:p14="http://schemas.microsoft.com/office/powerpoint/2010/main" val="2729629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88B30ED5-9848-478B-87BD-2140CC8251E1}"/>
              </a:ext>
            </a:extLst>
          </p:cNvPr>
          <p:cNvSpPr txBox="1"/>
          <p:nvPr/>
        </p:nvSpPr>
        <p:spPr>
          <a:xfrm>
            <a:off x="8197448" y="3029623"/>
            <a:ext cx="3784600" cy="2308324"/>
          </a:xfrm>
          <a:prstGeom prst="rect">
            <a:avLst/>
          </a:prstGeom>
          <a:noFill/>
        </p:spPr>
        <p:txBody>
          <a:bodyPr wrap="square">
            <a:spAutoFit/>
          </a:bodyPr>
          <a:lstStyle/>
          <a:p>
            <a:r>
              <a:rPr lang="ro-RO" sz="2400" u="sng" dirty="0">
                <a:solidFill>
                  <a:schemeClr val="bg1"/>
                </a:solidFill>
                <a:effectLst/>
                <a:latin typeface="Calibri "/>
                <a:ea typeface="Calibri" panose="020F0502020204030204" pitchFamily="34" charset="0"/>
                <a:cs typeface="Arial" panose="020B0604020202020204" pitchFamily="34" charset="0"/>
              </a:rPr>
              <a:t>Rata șomajului înregistrată în rândul populației absolvente de studii superioare, a înregistrat în perioada 2015 – 2020 valori sub media indicatorului</a:t>
            </a:r>
            <a:r>
              <a:rPr lang="ro-RO" sz="2400" dirty="0">
                <a:solidFill>
                  <a:schemeClr val="bg1"/>
                </a:solidFill>
                <a:effectLst/>
                <a:latin typeface="Calibri "/>
                <a:ea typeface="Calibri" panose="020F0502020204030204" pitchFamily="34" charset="0"/>
                <a:cs typeface="Arial" panose="020B0604020202020204" pitchFamily="34" charset="0"/>
              </a:rPr>
              <a:t>.</a:t>
            </a:r>
            <a:endParaRPr lang="en-US" sz="2400" dirty="0">
              <a:solidFill>
                <a:schemeClr val="bg1"/>
              </a:solidFill>
              <a:latin typeface="Calibri "/>
            </a:endParaRPr>
          </a:p>
        </p:txBody>
      </p:sp>
      <p:pic>
        <p:nvPicPr>
          <p:cNvPr id="7" name="Imagine 6" descr="Students wearing mortarboards">
            <a:extLst>
              <a:ext uri="{FF2B5EF4-FFF2-40B4-BE49-F238E27FC236}">
                <a16:creationId xmlns:a16="http://schemas.microsoft.com/office/drawing/2014/main" id="{ED675A20-8B9F-47F3-952A-578263538C58}"/>
              </a:ext>
            </a:extLst>
          </p:cNvPr>
          <p:cNvPicPr>
            <a:picLocks noChangeAspect="1"/>
          </p:cNvPicPr>
          <p:nvPr/>
        </p:nvPicPr>
        <p:blipFill rotWithShape="1">
          <a:blip r:embed="rId2">
            <a:extLst>
              <a:ext uri="{28A0092B-C50C-407E-A947-70E740481C1C}">
                <a14:useLocalDpi xmlns:a14="http://schemas.microsoft.com/office/drawing/2010/main" val="0"/>
              </a:ext>
            </a:extLst>
          </a:blip>
          <a:srcRect l="35416"/>
          <a:stretch/>
        </p:blipFill>
        <p:spPr>
          <a:xfrm>
            <a:off x="0" y="0"/>
            <a:ext cx="7874000" cy="6857573"/>
          </a:xfrm>
          <a:prstGeom prst="rect">
            <a:avLst/>
          </a:prstGeom>
        </p:spPr>
      </p:pic>
      <p:pic>
        <p:nvPicPr>
          <p:cNvPr id="4" name="Grafic 3" descr="Statistics outline">
            <a:extLst>
              <a:ext uri="{FF2B5EF4-FFF2-40B4-BE49-F238E27FC236}">
                <a16:creationId xmlns:a16="http://schemas.microsoft.com/office/drawing/2014/main" id="{8F169140-C372-4A91-854B-892EF45958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8062" y="1275281"/>
            <a:ext cx="1314347" cy="1314347"/>
          </a:xfrm>
          <a:prstGeom prst="rect">
            <a:avLst/>
          </a:prstGeom>
        </p:spPr>
      </p:pic>
    </p:spTree>
    <p:extLst>
      <p:ext uri="{BB962C8B-B14F-4D97-AF65-F5344CB8AC3E}">
        <p14:creationId xmlns:p14="http://schemas.microsoft.com/office/powerpoint/2010/main" val="222638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2" name="Cerneală 21">
                <a:extLst>
                  <a:ext uri="{FF2B5EF4-FFF2-40B4-BE49-F238E27FC236}">
                    <a16:creationId xmlns:a16="http://schemas.microsoft.com/office/drawing/2014/main" id="{CA85DF4C-C163-4EA3-A1CB-175A688CC957}"/>
                  </a:ext>
                </a:extLst>
              </p14:cNvPr>
              <p14:cNvContentPartPr/>
              <p14:nvPr/>
            </p14:nvContentPartPr>
            <p14:xfrm>
              <a:off x="3695700" y="2209400"/>
              <a:ext cx="360" cy="360"/>
            </p14:xfrm>
          </p:contentPart>
        </mc:Choice>
        <mc:Fallback xmlns="">
          <p:pic>
            <p:nvPicPr>
              <p:cNvPr id="22" name="Cerneală 21">
                <a:extLst>
                  <a:ext uri="{FF2B5EF4-FFF2-40B4-BE49-F238E27FC236}">
                    <a16:creationId xmlns:a16="http://schemas.microsoft.com/office/drawing/2014/main" id="{CA85DF4C-C163-4EA3-A1CB-175A688CC957}"/>
                  </a:ext>
                </a:extLst>
              </p:cNvPr>
              <p:cNvPicPr/>
              <p:nvPr/>
            </p:nvPicPr>
            <p:blipFill>
              <a:blip r:embed="rId3"/>
              <a:stretch>
                <a:fillRect/>
              </a:stretch>
            </p:blipFill>
            <p:spPr>
              <a:xfrm>
                <a:off x="3686700" y="22004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Cerneală 23">
                <a:extLst>
                  <a:ext uri="{FF2B5EF4-FFF2-40B4-BE49-F238E27FC236}">
                    <a16:creationId xmlns:a16="http://schemas.microsoft.com/office/drawing/2014/main" id="{3145CDE9-1033-4CC0-9353-80CD3EB01A9B}"/>
                  </a:ext>
                </a:extLst>
              </p14:cNvPr>
              <p14:cNvContentPartPr/>
              <p14:nvPr/>
            </p14:nvContentPartPr>
            <p14:xfrm>
              <a:off x="2019540" y="1333160"/>
              <a:ext cx="360" cy="360"/>
            </p14:xfrm>
          </p:contentPart>
        </mc:Choice>
        <mc:Fallback xmlns="">
          <p:pic>
            <p:nvPicPr>
              <p:cNvPr id="24" name="Cerneală 23">
                <a:extLst>
                  <a:ext uri="{FF2B5EF4-FFF2-40B4-BE49-F238E27FC236}">
                    <a16:creationId xmlns:a16="http://schemas.microsoft.com/office/drawing/2014/main" id="{3145CDE9-1033-4CC0-9353-80CD3EB01A9B}"/>
                  </a:ext>
                </a:extLst>
              </p:cNvPr>
              <p:cNvPicPr/>
              <p:nvPr/>
            </p:nvPicPr>
            <p:blipFill>
              <a:blip r:embed="rId3"/>
              <a:stretch>
                <a:fillRect/>
              </a:stretch>
            </p:blipFill>
            <p:spPr>
              <a:xfrm>
                <a:off x="2010540" y="1324160"/>
                <a:ext cx="18000" cy="18000"/>
              </a:xfrm>
              <a:prstGeom prst="rect">
                <a:avLst/>
              </a:prstGeom>
            </p:spPr>
          </p:pic>
        </mc:Fallback>
      </mc:AlternateContent>
      <p:grpSp>
        <p:nvGrpSpPr>
          <p:cNvPr id="30" name="Grupare 29">
            <a:extLst>
              <a:ext uri="{FF2B5EF4-FFF2-40B4-BE49-F238E27FC236}">
                <a16:creationId xmlns:a16="http://schemas.microsoft.com/office/drawing/2014/main" id="{894345E1-93EA-4C93-ADCA-50C5EC91B3B9}"/>
              </a:ext>
            </a:extLst>
          </p:cNvPr>
          <p:cNvGrpSpPr/>
          <p:nvPr/>
        </p:nvGrpSpPr>
        <p:grpSpPr>
          <a:xfrm>
            <a:off x="2108100" y="685880"/>
            <a:ext cx="360" cy="360"/>
            <a:chOff x="2108100" y="685880"/>
            <a:chExt cx="360" cy="360"/>
          </a:xfrm>
        </p:grpSpPr>
        <mc:AlternateContent xmlns:mc="http://schemas.openxmlformats.org/markup-compatibility/2006" xmlns:p14="http://schemas.microsoft.com/office/powerpoint/2010/main">
          <mc:Choice Requires="p14">
            <p:contentPart p14:bwMode="auto" r:id="rId5">
              <p14:nvContentPartPr>
                <p14:cNvPr id="26" name="Cerneală 25">
                  <a:extLst>
                    <a:ext uri="{FF2B5EF4-FFF2-40B4-BE49-F238E27FC236}">
                      <a16:creationId xmlns:a16="http://schemas.microsoft.com/office/drawing/2014/main" id="{FAEFC3CA-27C1-4802-B119-2695AEFA1281}"/>
                    </a:ext>
                  </a:extLst>
                </p14:cNvPr>
                <p14:cNvContentPartPr/>
                <p14:nvPr/>
              </p14:nvContentPartPr>
              <p14:xfrm>
                <a:off x="2108100" y="685880"/>
                <a:ext cx="360" cy="360"/>
              </p14:xfrm>
            </p:contentPart>
          </mc:Choice>
          <mc:Fallback xmlns="">
            <p:pic>
              <p:nvPicPr>
                <p:cNvPr id="26" name="Cerneală 25">
                  <a:extLst>
                    <a:ext uri="{FF2B5EF4-FFF2-40B4-BE49-F238E27FC236}">
                      <a16:creationId xmlns:a16="http://schemas.microsoft.com/office/drawing/2014/main" id="{FAEFC3CA-27C1-4802-B119-2695AEFA1281}"/>
                    </a:ext>
                  </a:extLst>
                </p:cNvPr>
                <p:cNvPicPr/>
                <p:nvPr/>
              </p:nvPicPr>
              <p:blipFill>
                <a:blip r:embed="rId3"/>
                <a:stretch>
                  <a:fillRect/>
                </a:stretch>
              </p:blipFill>
              <p:spPr>
                <a:xfrm>
                  <a:off x="2099100" y="6768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Cerneală 27">
                  <a:extLst>
                    <a:ext uri="{FF2B5EF4-FFF2-40B4-BE49-F238E27FC236}">
                      <a16:creationId xmlns:a16="http://schemas.microsoft.com/office/drawing/2014/main" id="{853AB9CE-C3AA-4D82-A1B7-B66A183F6168}"/>
                    </a:ext>
                  </a:extLst>
                </p14:cNvPr>
                <p14:cNvContentPartPr/>
                <p14:nvPr/>
              </p14:nvContentPartPr>
              <p14:xfrm>
                <a:off x="2108100" y="685880"/>
                <a:ext cx="360" cy="360"/>
              </p14:xfrm>
            </p:contentPart>
          </mc:Choice>
          <mc:Fallback xmlns="">
            <p:pic>
              <p:nvPicPr>
                <p:cNvPr id="28" name="Cerneală 27">
                  <a:extLst>
                    <a:ext uri="{FF2B5EF4-FFF2-40B4-BE49-F238E27FC236}">
                      <a16:creationId xmlns:a16="http://schemas.microsoft.com/office/drawing/2014/main" id="{853AB9CE-C3AA-4D82-A1B7-B66A183F6168}"/>
                    </a:ext>
                  </a:extLst>
                </p:cNvPr>
                <p:cNvPicPr/>
                <p:nvPr/>
              </p:nvPicPr>
              <p:blipFill>
                <a:blip r:embed="rId3"/>
                <a:stretch>
                  <a:fillRect/>
                </a:stretch>
              </p:blipFill>
              <p:spPr>
                <a:xfrm>
                  <a:off x="2099100" y="67688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32" name="Cerneală 31">
                <a:extLst>
                  <a:ext uri="{FF2B5EF4-FFF2-40B4-BE49-F238E27FC236}">
                    <a16:creationId xmlns:a16="http://schemas.microsoft.com/office/drawing/2014/main" id="{C4A6CDA3-0E12-479C-AA4D-1A4279ED19D0}"/>
                  </a:ext>
                </a:extLst>
              </p14:cNvPr>
              <p14:cNvContentPartPr/>
              <p14:nvPr/>
            </p14:nvContentPartPr>
            <p14:xfrm>
              <a:off x="2044740" y="1460600"/>
              <a:ext cx="360" cy="360"/>
            </p14:xfrm>
          </p:contentPart>
        </mc:Choice>
        <mc:Fallback xmlns="">
          <p:pic>
            <p:nvPicPr>
              <p:cNvPr id="32" name="Cerneală 31">
                <a:extLst>
                  <a:ext uri="{FF2B5EF4-FFF2-40B4-BE49-F238E27FC236}">
                    <a16:creationId xmlns:a16="http://schemas.microsoft.com/office/drawing/2014/main" id="{C4A6CDA3-0E12-479C-AA4D-1A4279ED19D0}"/>
                  </a:ext>
                </a:extLst>
              </p:cNvPr>
              <p:cNvPicPr/>
              <p:nvPr/>
            </p:nvPicPr>
            <p:blipFill>
              <a:blip r:embed="rId3"/>
              <a:stretch>
                <a:fillRect/>
              </a:stretch>
            </p:blipFill>
            <p:spPr>
              <a:xfrm>
                <a:off x="2035740" y="1451600"/>
                <a:ext cx="18000" cy="18000"/>
              </a:xfrm>
              <a:prstGeom prst="rect">
                <a:avLst/>
              </a:prstGeom>
            </p:spPr>
          </p:pic>
        </mc:Fallback>
      </mc:AlternateContent>
      <p:sp>
        <p:nvSpPr>
          <p:cNvPr id="67" name="CasetăText 66">
            <a:extLst>
              <a:ext uri="{FF2B5EF4-FFF2-40B4-BE49-F238E27FC236}">
                <a16:creationId xmlns:a16="http://schemas.microsoft.com/office/drawing/2014/main" id="{ECD90DF8-E6A9-44B3-8F59-36DF746ABFC9}"/>
              </a:ext>
            </a:extLst>
          </p:cNvPr>
          <p:cNvSpPr txBox="1"/>
          <p:nvPr/>
        </p:nvSpPr>
        <p:spPr>
          <a:xfrm>
            <a:off x="496380" y="52911"/>
            <a:ext cx="11187260" cy="830997"/>
          </a:xfrm>
          <a:prstGeom prst="rect">
            <a:avLst/>
          </a:prstGeom>
          <a:solidFill>
            <a:schemeClr val="tx1">
              <a:lumMod val="85000"/>
              <a:lumOff val="15000"/>
            </a:schemeClr>
          </a:solidFill>
        </p:spPr>
        <p:txBody>
          <a:bodyPr wrap="square">
            <a:spAutoFit/>
          </a:bodyPr>
          <a:lstStyle/>
          <a:p>
            <a:pPr algn="ctr"/>
            <a:r>
              <a:rPr lang="ro-RO" sz="2400" b="1" dirty="0">
                <a:solidFill>
                  <a:schemeClr val="bg1"/>
                </a:solidFill>
                <a:effectLst/>
                <a:latin typeface="Calibri "/>
                <a:ea typeface="Calibri" panose="020F0502020204030204" pitchFamily="34" charset="0"/>
                <a:cs typeface="Arial" panose="020B0604020202020204" pitchFamily="34" charset="0"/>
              </a:rPr>
              <a:t>Rata de ocupare* pe categorii de populație după nivelul de educație, în România, în perioada 2015 - 2020 </a:t>
            </a:r>
            <a:endParaRPr lang="en-US" sz="2400" dirty="0">
              <a:solidFill>
                <a:schemeClr val="bg1"/>
              </a:solidFill>
              <a:latin typeface="Calibri "/>
            </a:endParaRPr>
          </a:p>
        </p:txBody>
      </p:sp>
      <p:graphicFrame>
        <p:nvGraphicFramePr>
          <p:cNvPr id="3" name="Tabel 2">
            <a:extLst>
              <a:ext uri="{FF2B5EF4-FFF2-40B4-BE49-F238E27FC236}">
                <a16:creationId xmlns:a16="http://schemas.microsoft.com/office/drawing/2014/main" id="{3B17D905-33A2-4345-8E89-6ED922C08F16}"/>
              </a:ext>
            </a:extLst>
          </p:cNvPr>
          <p:cNvGraphicFramePr>
            <a:graphicFrameLocks noGrp="1"/>
          </p:cNvGraphicFramePr>
          <p:nvPr>
            <p:extLst>
              <p:ext uri="{D42A27DB-BD31-4B8C-83A1-F6EECF244321}">
                <p14:modId xmlns:p14="http://schemas.microsoft.com/office/powerpoint/2010/main" val="458485922"/>
              </p:ext>
            </p:extLst>
          </p:nvPr>
        </p:nvGraphicFramePr>
        <p:xfrm>
          <a:off x="0" y="907093"/>
          <a:ext cx="12192001" cy="5438149"/>
        </p:xfrm>
        <a:graphic>
          <a:graphicData uri="http://schemas.openxmlformats.org/drawingml/2006/table">
            <a:tbl>
              <a:tblPr firstRow="1" firstCol="1" bandRow="1">
                <a:tableStyleId>{37CE84F3-28C3-443E-9E96-99CF82512B78}</a:tableStyleId>
              </a:tblPr>
              <a:tblGrid>
                <a:gridCol w="4837477">
                  <a:extLst>
                    <a:ext uri="{9D8B030D-6E8A-4147-A177-3AD203B41FA5}">
                      <a16:colId xmlns:a16="http://schemas.microsoft.com/office/drawing/2014/main" val="1331702747"/>
                    </a:ext>
                  </a:extLst>
                </a:gridCol>
                <a:gridCol w="1225754">
                  <a:extLst>
                    <a:ext uri="{9D8B030D-6E8A-4147-A177-3AD203B41FA5}">
                      <a16:colId xmlns:a16="http://schemas.microsoft.com/office/drawing/2014/main" val="2730800871"/>
                    </a:ext>
                  </a:extLst>
                </a:gridCol>
                <a:gridCol w="1225754">
                  <a:extLst>
                    <a:ext uri="{9D8B030D-6E8A-4147-A177-3AD203B41FA5}">
                      <a16:colId xmlns:a16="http://schemas.microsoft.com/office/drawing/2014/main" val="2451543539"/>
                    </a:ext>
                  </a:extLst>
                </a:gridCol>
                <a:gridCol w="1225754">
                  <a:extLst>
                    <a:ext uri="{9D8B030D-6E8A-4147-A177-3AD203B41FA5}">
                      <a16:colId xmlns:a16="http://schemas.microsoft.com/office/drawing/2014/main" val="841432845"/>
                    </a:ext>
                  </a:extLst>
                </a:gridCol>
                <a:gridCol w="1225754">
                  <a:extLst>
                    <a:ext uri="{9D8B030D-6E8A-4147-A177-3AD203B41FA5}">
                      <a16:colId xmlns:a16="http://schemas.microsoft.com/office/drawing/2014/main" val="3340417357"/>
                    </a:ext>
                  </a:extLst>
                </a:gridCol>
                <a:gridCol w="1225754">
                  <a:extLst>
                    <a:ext uri="{9D8B030D-6E8A-4147-A177-3AD203B41FA5}">
                      <a16:colId xmlns:a16="http://schemas.microsoft.com/office/drawing/2014/main" val="2966944830"/>
                    </a:ext>
                  </a:extLst>
                </a:gridCol>
                <a:gridCol w="1225754">
                  <a:extLst>
                    <a:ext uri="{9D8B030D-6E8A-4147-A177-3AD203B41FA5}">
                      <a16:colId xmlns:a16="http://schemas.microsoft.com/office/drawing/2014/main" val="4110345385"/>
                    </a:ext>
                  </a:extLst>
                </a:gridCol>
              </a:tblGrid>
              <a:tr h="476188">
                <a:tc rowSpan="2">
                  <a:txBody>
                    <a:bodyPr/>
                    <a:lstStyle/>
                    <a:p>
                      <a:pPr algn="ctr">
                        <a:lnSpc>
                          <a:spcPct val="107000"/>
                        </a:lnSpc>
                        <a:spcAft>
                          <a:spcPts val="800"/>
                        </a:spcAft>
                      </a:pPr>
                      <a:r>
                        <a:rPr lang="ro-RO" sz="1800" dirty="0">
                          <a:effectLst/>
                        </a:rPr>
                        <a:t>Nivel de educație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6">
                  <a:txBody>
                    <a:bodyPr/>
                    <a:lstStyle/>
                    <a:p>
                      <a:pPr algn="ctr">
                        <a:lnSpc>
                          <a:spcPct val="107000"/>
                        </a:lnSpc>
                        <a:spcAft>
                          <a:spcPts val="800"/>
                        </a:spcAft>
                      </a:pPr>
                      <a:r>
                        <a:rPr lang="ro-RO" sz="1800">
                          <a:effectLst/>
                        </a:rPr>
                        <a:t>Anul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6150044"/>
                  </a:ext>
                </a:extLst>
              </a:tr>
              <a:tr h="476188">
                <a:tc vMerge="1">
                  <a:txBody>
                    <a:bodyPr/>
                    <a:lstStyle/>
                    <a:p>
                      <a:endParaRPr lang="en-US"/>
                    </a:p>
                  </a:txBody>
                  <a:tcPr/>
                </a:tc>
                <a:tc>
                  <a:txBody>
                    <a:bodyPr/>
                    <a:lstStyle/>
                    <a:p>
                      <a:pPr algn="ctr">
                        <a:lnSpc>
                          <a:spcPct val="107000"/>
                        </a:lnSpc>
                        <a:spcAft>
                          <a:spcPts val="800"/>
                        </a:spcAft>
                      </a:pPr>
                      <a:r>
                        <a:rPr lang="ro-RO" sz="1800" b="1" dirty="0">
                          <a:effectLst/>
                        </a:rPr>
                        <a:t>2015</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b="1" dirty="0">
                          <a:effectLst/>
                        </a:rPr>
                        <a:t>2016</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b="1" dirty="0">
                          <a:effectLst/>
                        </a:rPr>
                        <a:t>2017</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b="1">
                          <a:effectLst/>
                        </a:rPr>
                        <a:t>2018</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b="1" dirty="0">
                          <a:effectLst/>
                        </a:rPr>
                        <a:t>2019</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b="1" dirty="0">
                          <a:effectLst/>
                        </a:rPr>
                        <a:t>2020</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82774712"/>
                  </a:ext>
                </a:extLst>
              </a:tr>
              <a:tr h="529096">
                <a:tc>
                  <a:txBody>
                    <a:bodyPr/>
                    <a:lstStyle/>
                    <a:p>
                      <a:pPr>
                        <a:lnSpc>
                          <a:spcPct val="107000"/>
                        </a:lnSpc>
                        <a:spcAft>
                          <a:spcPts val="800"/>
                        </a:spcAft>
                      </a:pPr>
                      <a:r>
                        <a:rPr lang="ro-RO" sz="1800" dirty="0">
                          <a:effectLst/>
                        </a:rPr>
                        <a:t>Total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93.2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94.1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95.1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95.8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96.1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95.0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32531457"/>
                  </a:ext>
                </a:extLst>
              </a:tr>
              <a:tr h="529096">
                <a:tc>
                  <a:txBody>
                    <a:bodyPr/>
                    <a:lstStyle/>
                    <a:p>
                      <a:pPr>
                        <a:lnSpc>
                          <a:spcPct val="107000"/>
                        </a:lnSpc>
                        <a:spcAft>
                          <a:spcPts val="800"/>
                        </a:spcAft>
                      </a:pPr>
                      <a:r>
                        <a:rPr lang="ro-RO" sz="1800" dirty="0">
                          <a:effectLst/>
                        </a:rPr>
                        <a:t>Universitar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95.9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96.9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97.6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97.9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98.4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97.8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56120677"/>
                  </a:ext>
                </a:extLst>
              </a:tr>
              <a:tr h="693649">
                <a:tc>
                  <a:txBody>
                    <a:bodyPr/>
                    <a:lstStyle/>
                    <a:p>
                      <a:pPr>
                        <a:lnSpc>
                          <a:spcPct val="107000"/>
                        </a:lnSpc>
                        <a:spcAft>
                          <a:spcPts val="800"/>
                        </a:spcAft>
                      </a:pPr>
                      <a:r>
                        <a:rPr lang="ro-RO" sz="1800" dirty="0">
                          <a:effectLst/>
                        </a:rPr>
                        <a:t>Postliceal de specialitate sau tehnic de maiștri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95.5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95.5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96.9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98.0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98.1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97.9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2906727"/>
                  </a:ext>
                </a:extLst>
              </a:tr>
              <a:tr h="529096">
                <a:tc>
                  <a:txBody>
                    <a:bodyPr/>
                    <a:lstStyle/>
                    <a:p>
                      <a:pPr>
                        <a:lnSpc>
                          <a:spcPct val="107000"/>
                        </a:lnSpc>
                        <a:spcAft>
                          <a:spcPts val="800"/>
                        </a:spcAft>
                      </a:pPr>
                      <a:r>
                        <a:rPr lang="ro-RO" sz="1800" dirty="0">
                          <a:effectLst/>
                        </a:rPr>
                        <a:t>Liceal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92.2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93.3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94.4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95.1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95.5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94.5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02326220"/>
                  </a:ext>
                </a:extLst>
              </a:tr>
              <a:tr h="617548">
                <a:tc>
                  <a:txBody>
                    <a:bodyPr/>
                    <a:lstStyle/>
                    <a:p>
                      <a:pPr>
                        <a:lnSpc>
                          <a:spcPct val="107000"/>
                        </a:lnSpc>
                        <a:spcAft>
                          <a:spcPts val="800"/>
                        </a:spcAft>
                      </a:pPr>
                      <a:r>
                        <a:rPr lang="ro-RO" sz="1800" dirty="0">
                          <a:effectLst/>
                        </a:rPr>
                        <a:t>Profesional, complementar sau de ucenici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93.5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94.5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95.5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96.6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96.8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95.4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77367454"/>
                  </a:ext>
                </a:extLst>
              </a:tr>
              <a:tr h="529096">
                <a:tc>
                  <a:txBody>
                    <a:bodyPr/>
                    <a:lstStyle/>
                    <a:p>
                      <a:pPr>
                        <a:lnSpc>
                          <a:spcPct val="107000"/>
                        </a:lnSpc>
                        <a:spcAft>
                          <a:spcPts val="800"/>
                        </a:spcAft>
                      </a:pPr>
                      <a:r>
                        <a:rPr lang="ro-RO" sz="1800" dirty="0">
                          <a:effectLst/>
                        </a:rPr>
                        <a:t>Gimnazial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92.4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92.7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93.8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95.0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94.8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92.7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59213702"/>
                  </a:ext>
                </a:extLst>
              </a:tr>
              <a:tr h="529096">
                <a:tc>
                  <a:txBody>
                    <a:bodyPr/>
                    <a:lstStyle/>
                    <a:p>
                      <a:pPr>
                        <a:lnSpc>
                          <a:spcPct val="107000"/>
                        </a:lnSpc>
                        <a:spcAft>
                          <a:spcPts val="800"/>
                        </a:spcAft>
                      </a:pPr>
                      <a:r>
                        <a:rPr lang="ro-RO" sz="1800" dirty="0">
                          <a:effectLst/>
                        </a:rPr>
                        <a:t>Primar (clasele 1 - 4)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91.6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90.0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90.2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95779850"/>
                  </a:ext>
                </a:extLst>
              </a:tr>
              <a:tr h="529096">
                <a:tc>
                  <a:txBody>
                    <a:bodyPr/>
                    <a:lstStyle/>
                    <a:p>
                      <a:pPr>
                        <a:lnSpc>
                          <a:spcPct val="107000"/>
                        </a:lnSpc>
                        <a:spcAft>
                          <a:spcPts val="800"/>
                        </a:spcAft>
                      </a:pPr>
                      <a:r>
                        <a:rPr lang="ro-RO" sz="1800" dirty="0" err="1">
                          <a:effectLst/>
                        </a:rPr>
                        <a:t>Fara</a:t>
                      </a:r>
                      <a:r>
                        <a:rPr lang="ro-RO" sz="1800" dirty="0">
                          <a:effectLst/>
                        </a:rPr>
                        <a:t> </a:t>
                      </a:r>
                      <a:r>
                        <a:rPr lang="ro-RO" sz="1800" dirty="0" err="1">
                          <a:effectLst/>
                        </a:rPr>
                        <a:t>scoala</a:t>
                      </a:r>
                      <a:r>
                        <a:rPr lang="ro-RO" sz="1800" dirty="0">
                          <a:effectLst/>
                        </a:rPr>
                        <a:t> absolvita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81.6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79.3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76.0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73.1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097745"/>
                  </a:ext>
                </a:extLst>
              </a:tr>
            </a:tbl>
          </a:graphicData>
        </a:graphic>
      </p:graphicFrame>
      <p:sp>
        <p:nvSpPr>
          <p:cNvPr id="23" name="CasetăText 22">
            <a:extLst>
              <a:ext uri="{FF2B5EF4-FFF2-40B4-BE49-F238E27FC236}">
                <a16:creationId xmlns:a16="http://schemas.microsoft.com/office/drawing/2014/main" id="{4B0D3C28-803C-498B-B46A-9C2935B61E29}"/>
              </a:ext>
            </a:extLst>
          </p:cNvPr>
          <p:cNvSpPr txBox="1"/>
          <p:nvPr/>
        </p:nvSpPr>
        <p:spPr>
          <a:xfrm>
            <a:off x="-5991" y="6504900"/>
            <a:ext cx="12192002" cy="280013"/>
          </a:xfrm>
          <a:prstGeom prst="rect">
            <a:avLst/>
          </a:prstGeom>
          <a:noFill/>
        </p:spPr>
        <p:txBody>
          <a:bodyPr wrap="square">
            <a:spAutoFit/>
          </a:bodyPr>
          <a:lstStyle/>
          <a:p>
            <a:pPr algn="r">
              <a:lnSpc>
                <a:spcPct val="107000"/>
              </a:lnSpc>
              <a:spcAft>
                <a:spcPts val="800"/>
              </a:spcAft>
            </a:pPr>
            <a:r>
              <a:rPr lang="ro-RO" sz="1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Sursa: </a:t>
            </a:r>
            <a:r>
              <a:rPr lang="ro-RO" sz="1200" dirty="0" err="1">
                <a:solidFill>
                  <a:schemeClr val="bg1"/>
                </a:solidFill>
                <a:effectLst/>
                <a:latin typeface="Cambria" panose="02040503050406030204" pitchFamily="18" charset="0"/>
                <a:ea typeface="Calibri" panose="020F0502020204030204" pitchFamily="34" charset="0"/>
                <a:cs typeface="Arial" panose="020B0604020202020204" pitchFamily="34" charset="0"/>
              </a:rPr>
              <a:t>Eurostat</a:t>
            </a:r>
            <a:r>
              <a:rPr lang="ro-RO" sz="1200" dirty="0">
                <a:solidFill>
                  <a:schemeClr val="bg1"/>
                </a:solidFill>
                <a:effectLst/>
                <a:latin typeface="Cambria" panose="02040503050406030204" pitchFamily="18" charset="0"/>
                <a:ea typeface="Calibri" panose="020F0502020204030204" pitchFamily="34" charset="0"/>
                <a:cs typeface="Arial" panose="020B0604020202020204" pitchFamily="34" charset="0"/>
              </a:rPr>
              <a:t> (https://ec.europa.eu/eurostat/web/main/data/database)</a:t>
            </a:r>
            <a:endPar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5961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88B30ED5-9848-478B-87BD-2140CC8251E1}"/>
              </a:ext>
            </a:extLst>
          </p:cNvPr>
          <p:cNvSpPr txBox="1"/>
          <p:nvPr/>
        </p:nvSpPr>
        <p:spPr>
          <a:xfrm>
            <a:off x="8185873" y="2994899"/>
            <a:ext cx="3784600" cy="2308324"/>
          </a:xfrm>
          <a:prstGeom prst="rect">
            <a:avLst/>
          </a:prstGeom>
          <a:noFill/>
        </p:spPr>
        <p:txBody>
          <a:bodyPr wrap="square">
            <a:spAutoFit/>
          </a:bodyPr>
          <a:lstStyle/>
          <a:p>
            <a:r>
              <a:rPr lang="ro-RO" sz="2400" u="sng" dirty="0">
                <a:solidFill>
                  <a:schemeClr val="bg1"/>
                </a:solidFill>
                <a:effectLst/>
                <a:latin typeface="Calibri "/>
                <a:ea typeface="Calibri" panose="020F0502020204030204" pitchFamily="34" charset="0"/>
                <a:cs typeface="Arial" panose="020B0604020202020204" pitchFamily="34" charset="0"/>
              </a:rPr>
              <a:t>Rata de ocupare înregistrată în rândul populației absolvente de studii superioare, a înregistrat în perioada 2015 – 2020 valori peste media țării.</a:t>
            </a:r>
            <a:r>
              <a:rPr lang="ro-RO" sz="2400" dirty="0">
                <a:solidFill>
                  <a:schemeClr val="bg1"/>
                </a:solidFill>
                <a:effectLst/>
                <a:latin typeface="Calibri "/>
                <a:ea typeface="Calibri" panose="020F0502020204030204" pitchFamily="34" charset="0"/>
                <a:cs typeface="Arial" panose="020B0604020202020204" pitchFamily="34" charset="0"/>
              </a:rPr>
              <a:t> </a:t>
            </a:r>
            <a:endParaRPr lang="en-US" sz="2400" dirty="0">
              <a:solidFill>
                <a:schemeClr val="bg1"/>
              </a:solidFill>
              <a:latin typeface="Calibri "/>
            </a:endParaRPr>
          </a:p>
        </p:txBody>
      </p:sp>
      <p:pic>
        <p:nvPicPr>
          <p:cNvPr id="6" name="Imagine 5" descr="People working">
            <a:extLst>
              <a:ext uri="{FF2B5EF4-FFF2-40B4-BE49-F238E27FC236}">
                <a16:creationId xmlns:a16="http://schemas.microsoft.com/office/drawing/2014/main" id="{5DD57E52-3453-44A3-9C5F-5DE9DF64AB4B}"/>
              </a:ext>
            </a:extLst>
          </p:cNvPr>
          <p:cNvPicPr>
            <a:picLocks noChangeAspect="1"/>
          </p:cNvPicPr>
          <p:nvPr/>
        </p:nvPicPr>
        <p:blipFill rotWithShape="1">
          <a:blip r:embed="rId2">
            <a:extLst>
              <a:ext uri="{28A0092B-C50C-407E-A947-70E740481C1C}">
                <a14:useLocalDpi xmlns:a14="http://schemas.microsoft.com/office/drawing/2010/main" val="0"/>
              </a:ext>
            </a:extLst>
          </a:blip>
          <a:srcRect r="23457"/>
          <a:stretch/>
        </p:blipFill>
        <p:spPr>
          <a:xfrm>
            <a:off x="0" y="0"/>
            <a:ext cx="7874000" cy="6858000"/>
          </a:xfrm>
          <a:prstGeom prst="rect">
            <a:avLst/>
          </a:prstGeom>
        </p:spPr>
      </p:pic>
      <p:pic>
        <p:nvPicPr>
          <p:cNvPr id="8" name="Grafic 7" descr="Statistics outline">
            <a:extLst>
              <a:ext uri="{FF2B5EF4-FFF2-40B4-BE49-F238E27FC236}">
                <a16:creationId xmlns:a16="http://schemas.microsoft.com/office/drawing/2014/main" id="{95F27D08-813C-4B4B-9F9E-6A3A7706CD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8062" y="1275281"/>
            <a:ext cx="1314347" cy="1314347"/>
          </a:xfrm>
          <a:prstGeom prst="rect">
            <a:avLst/>
          </a:prstGeom>
        </p:spPr>
      </p:pic>
    </p:spTree>
    <p:extLst>
      <p:ext uri="{BB962C8B-B14F-4D97-AF65-F5344CB8AC3E}">
        <p14:creationId xmlns:p14="http://schemas.microsoft.com/office/powerpoint/2010/main" val="2957079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Isosceles Triangle 4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22" name="Cerneală 21">
                <a:extLst>
                  <a:ext uri="{FF2B5EF4-FFF2-40B4-BE49-F238E27FC236}">
                    <a16:creationId xmlns:a16="http://schemas.microsoft.com/office/drawing/2014/main" id="{CA85DF4C-C163-4EA3-A1CB-175A688CC957}"/>
                  </a:ext>
                </a:extLst>
              </p14:cNvPr>
              <p14:cNvContentPartPr/>
              <p14:nvPr/>
            </p14:nvContentPartPr>
            <p14:xfrm>
              <a:off x="3695700" y="2209400"/>
              <a:ext cx="360" cy="360"/>
            </p14:xfrm>
          </p:contentPart>
        </mc:Choice>
        <mc:Fallback xmlns="">
          <p:pic>
            <p:nvPicPr>
              <p:cNvPr id="22" name="Cerneală 21">
                <a:extLst>
                  <a:ext uri="{FF2B5EF4-FFF2-40B4-BE49-F238E27FC236}">
                    <a16:creationId xmlns:a16="http://schemas.microsoft.com/office/drawing/2014/main" id="{CA85DF4C-C163-4EA3-A1CB-175A688CC957}"/>
                  </a:ext>
                </a:extLst>
              </p:cNvPr>
              <p:cNvPicPr/>
              <p:nvPr/>
            </p:nvPicPr>
            <p:blipFill>
              <a:blip r:embed="rId3"/>
              <a:stretch>
                <a:fillRect/>
              </a:stretch>
            </p:blipFill>
            <p:spPr>
              <a:xfrm>
                <a:off x="3686700" y="22004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Cerneală 23">
                <a:extLst>
                  <a:ext uri="{FF2B5EF4-FFF2-40B4-BE49-F238E27FC236}">
                    <a16:creationId xmlns:a16="http://schemas.microsoft.com/office/drawing/2014/main" id="{3145CDE9-1033-4CC0-9353-80CD3EB01A9B}"/>
                  </a:ext>
                </a:extLst>
              </p14:cNvPr>
              <p14:cNvContentPartPr/>
              <p14:nvPr/>
            </p14:nvContentPartPr>
            <p14:xfrm>
              <a:off x="2019540" y="1333160"/>
              <a:ext cx="360" cy="360"/>
            </p14:xfrm>
          </p:contentPart>
        </mc:Choice>
        <mc:Fallback xmlns="">
          <p:pic>
            <p:nvPicPr>
              <p:cNvPr id="24" name="Cerneală 23">
                <a:extLst>
                  <a:ext uri="{FF2B5EF4-FFF2-40B4-BE49-F238E27FC236}">
                    <a16:creationId xmlns:a16="http://schemas.microsoft.com/office/drawing/2014/main" id="{3145CDE9-1033-4CC0-9353-80CD3EB01A9B}"/>
                  </a:ext>
                </a:extLst>
              </p:cNvPr>
              <p:cNvPicPr/>
              <p:nvPr/>
            </p:nvPicPr>
            <p:blipFill>
              <a:blip r:embed="rId3"/>
              <a:stretch>
                <a:fillRect/>
              </a:stretch>
            </p:blipFill>
            <p:spPr>
              <a:xfrm>
                <a:off x="2010540" y="1324160"/>
                <a:ext cx="18000" cy="18000"/>
              </a:xfrm>
              <a:prstGeom prst="rect">
                <a:avLst/>
              </a:prstGeom>
            </p:spPr>
          </p:pic>
        </mc:Fallback>
      </mc:AlternateContent>
      <p:grpSp>
        <p:nvGrpSpPr>
          <p:cNvPr id="30" name="Grupare 29">
            <a:extLst>
              <a:ext uri="{FF2B5EF4-FFF2-40B4-BE49-F238E27FC236}">
                <a16:creationId xmlns:a16="http://schemas.microsoft.com/office/drawing/2014/main" id="{894345E1-93EA-4C93-ADCA-50C5EC91B3B9}"/>
              </a:ext>
            </a:extLst>
          </p:cNvPr>
          <p:cNvGrpSpPr/>
          <p:nvPr/>
        </p:nvGrpSpPr>
        <p:grpSpPr>
          <a:xfrm>
            <a:off x="2108100" y="685880"/>
            <a:ext cx="360" cy="360"/>
            <a:chOff x="2108100" y="685880"/>
            <a:chExt cx="360" cy="360"/>
          </a:xfrm>
        </p:grpSpPr>
        <mc:AlternateContent xmlns:mc="http://schemas.openxmlformats.org/markup-compatibility/2006" xmlns:p14="http://schemas.microsoft.com/office/powerpoint/2010/main">
          <mc:Choice Requires="p14">
            <p:contentPart p14:bwMode="auto" r:id="rId5">
              <p14:nvContentPartPr>
                <p14:cNvPr id="26" name="Cerneală 25">
                  <a:extLst>
                    <a:ext uri="{FF2B5EF4-FFF2-40B4-BE49-F238E27FC236}">
                      <a16:creationId xmlns:a16="http://schemas.microsoft.com/office/drawing/2014/main" id="{FAEFC3CA-27C1-4802-B119-2695AEFA1281}"/>
                    </a:ext>
                  </a:extLst>
                </p14:cNvPr>
                <p14:cNvContentPartPr/>
                <p14:nvPr/>
              </p14:nvContentPartPr>
              <p14:xfrm>
                <a:off x="2108100" y="685880"/>
                <a:ext cx="360" cy="360"/>
              </p14:xfrm>
            </p:contentPart>
          </mc:Choice>
          <mc:Fallback xmlns="">
            <p:pic>
              <p:nvPicPr>
                <p:cNvPr id="26" name="Cerneală 25">
                  <a:extLst>
                    <a:ext uri="{FF2B5EF4-FFF2-40B4-BE49-F238E27FC236}">
                      <a16:creationId xmlns:a16="http://schemas.microsoft.com/office/drawing/2014/main" id="{FAEFC3CA-27C1-4802-B119-2695AEFA1281}"/>
                    </a:ext>
                  </a:extLst>
                </p:cNvPr>
                <p:cNvPicPr/>
                <p:nvPr/>
              </p:nvPicPr>
              <p:blipFill>
                <a:blip r:embed="rId3"/>
                <a:stretch>
                  <a:fillRect/>
                </a:stretch>
              </p:blipFill>
              <p:spPr>
                <a:xfrm>
                  <a:off x="2099100" y="6768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Cerneală 27">
                  <a:extLst>
                    <a:ext uri="{FF2B5EF4-FFF2-40B4-BE49-F238E27FC236}">
                      <a16:creationId xmlns:a16="http://schemas.microsoft.com/office/drawing/2014/main" id="{853AB9CE-C3AA-4D82-A1B7-B66A183F6168}"/>
                    </a:ext>
                  </a:extLst>
                </p14:cNvPr>
                <p14:cNvContentPartPr/>
                <p14:nvPr/>
              </p14:nvContentPartPr>
              <p14:xfrm>
                <a:off x="2108100" y="685880"/>
                <a:ext cx="360" cy="360"/>
              </p14:xfrm>
            </p:contentPart>
          </mc:Choice>
          <mc:Fallback xmlns="">
            <p:pic>
              <p:nvPicPr>
                <p:cNvPr id="28" name="Cerneală 27">
                  <a:extLst>
                    <a:ext uri="{FF2B5EF4-FFF2-40B4-BE49-F238E27FC236}">
                      <a16:creationId xmlns:a16="http://schemas.microsoft.com/office/drawing/2014/main" id="{853AB9CE-C3AA-4D82-A1B7-B66A183F6168}"/>
                    </a:ext>
                  </a:extLst>
                </p:cNvPr>
                <p:cNvPicPr/>
                <p:nvPr/>
              </p:nvPicPr>
              <p:blipFill>
                <a:blip r:embed="rId3"/>
                <a:stretch>
                  <a:fillRect/>
                </a:stretch>
              </p:blipFill>
              <p:spPr>
                <a:xfrm>
                  <a:off x="2099100" y="67688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32" name="Cerneală 31">
                <a:extLst>
                  <a:ext uri="{FF2B5EF4-FFF2-40B4-BE49-F238E27FC236}">
                    <a16:creationId xmlns:a16="http://schemas.microsoft.com/office/drawing/2014/main" id="{C4A6CDA3-0E12-479C-AA4D-1A4279ED19D0}"/>
                  </a:ext>
                </a:extLst>
              </p14:cNvPr>
              <p14:cNvContentPartPr/>
              <p14:nvPr/>
            </p14:nvContentPartPr>
            <p14:xfrm>
              <a:off x="2044740" y="1460600"/>
              <a:ext cx="360" cy="360"/>
            </p14:xfrm>
          </p:contentPart>
        </mc:Choice>
        <mc:Fallback xmlns="">
          <p:pic>
            <p:nvPicPr>
              <p:cNvPr id="32" name="Cerneală 31">
                <a:extLst>
                  <a:ext uri="{FF2B5EF4-FFF2-40B4-BE49-F238E27FC236}">
                    <a16:creationId xmlns:a16="http://schemas.microsoft.com/office/drawing/2014/main" id="{C4A6CDA3-0E12-479C-AA4D-1A4279ED19D0}"/>
                  </a:ext>
                </a:extLst>
              </p:cNvPr>
              <p:cNvPicPr/>
              <p:nvPr/>
            </p:nvPicPr>
            <p:blipFill>
              <a:blip r:embed="rId3"/>
              <a:stretch>
                <a:fillRect/>
              </a:stretch>
            </p:blipFill>
            <p:spPr>
              <a:xfrm>
                <a:off x="2035740" y="1451600"/>
                <a:ext cx="18000" cy="18000"/>
              </a:xfrm>
              <a:prstGeom prst="rect">
                <a:avLst/>
              </a:prstGeom>
            </p:spPr>
          </p:pic>
        </mc:Fallback>
      </mc:AlternateContent>
      <p:sp>
        <p:nvSpPr>
          <p:cNvPr id="65" name="Dreptunghi 64">
            <a:extLst>
              <a:ext uri="{FF2B5EF4-FFF2-40B4-BE49-F238E27FC236}">
                <a16:creationId xmlns:a16="http://schemas.microsoft.com/office/drawing/2014/main" id="{75F9706D-3ABA-4F8F-BBAA-63254A006973}"/>
              </a:ext>
            </a:extLst>
          </p:cNvPr>
          <p:cNvSpPr/>
          <p:nvPr/>
        </p:nvSpPr>
        <p:spPr>
          <a:xfrm>
            <a:off x="0" y="-4157"/>
            <a:ext cx="12190920" cy="911250"/>
          </a:xfrm>
          <a:prstGeom prst="rect">
            <a:avLst/>
          </a:prstGeom>
          <a:solidFill>
            <a:schemeClr val="bg2">
              <a:lumMod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CasetăText 66">
            <a:extLst>
              <a:ext uri="{FF2B5EF4-FFF2-40B4-BE49-F238E27FC236}">
                <a16:creationId xmlns:a16="http://schemas.microsoft.com/office/drawing/2014/main" id="{ECD90DF8-E6A9-44B3-8F59-36DF746ABFC9}"/>
              </a:ext>
            </a:extLst>
          </p:cNvPr>
          <p:cNvSpPr txBox="1"/>
          <p:nvPr/>
        </p:nvSpPr>
        <p:spPr>
          <a:xfrm>
            <a:off x="537663" y="235315"/>
            <a:ext cx="11187260" cy="461665"/>
          </a:xfrm>
          <a:prstGeom prst="rect">
            <a:avLst/>
          </a:prstGeom>
          <a:noFill/>
        </p:spPr>
        <p:txBody>
          <a:bodyPr wrap="square">
            <a:spAutoFit/>
          </a:bodyPr>
          <a:lstStyle/>
          <a:p>
            <a:pPr algn="ctr"/>
            <a:r>
              <a:rPr lang="ro-RO" sz="2400" b="1" dirty="0">
                <a:solidFill>
                  <a:schemeClr val="bg1"/>
                </a:solidFill>
                <a:effectLst/>
                <a:latin typeface="Calibri "/>
                <a:ea typeface="Calibri" panose="020F0502020204030204" pitchFamily="34" charset="0"/>
                <a:cs typeface="Arial" panose="020B0604020202020204" pitchFamily="34" charset="0"/>
              </a:rPr>
              <a:t>Efectivul șomerilor BIM, pe total și pentru categoria sub 30 ani (efectiv persoane)</a:t>
            </a:r>
            <a:endParaRPr lang="en-US" sz="2400" dirty="0">
              <a:solidFill>
                <a:schemeClr val="bg1"/>
              </a:solidFill>
              <a:latin typeface="Calibri "/>
            </a:endParaRPr>
          </a:p>
        </p:txBody>
      </p:sp>
      <p:sp>
        <p:nvSpPr>
          <p:cNvPr id="68" name="Dreptunghi 67">
            <a:extLst>
              <a:ext uri="{FF2B5EF4-FFF2-40B4-BE49-F238E27FC236}">
                <a16:creationId xmlns:a16="http://schemas.microsoft.com/office/drawing/2014/main" id="{50E8E56B-B175-4724-AAC9-3D5C49D78B28}"/>
              </a:ext>
            </a:extLst>
          </p:cNvPr>
          <p:cNvSpPr/>
          <p:nvPr/>
        </p:nvSpPr>
        <p:spPr>
          <a:xfrm>
            <a:off x="0" y="6344879"/>
            <a:ext cx="12192000" cy="4981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pt-BR" sz="1200" i="1" dirty="0">
                <a:effectLst/>
                <a:latin typeface="Cambria" panose="02040503050406030204" pitchFamily="18" charset="0"/>
                <a:ea typeface="Calibri" panose="020F0502020204030204" pitchFamily="34" charset="0"/>
                <a:cs typeface="Arial" panose="020B0604020202020204" pitchFamily="34" charset="0"/>
              </a:rPr>
              <a:t>Sursa: Tempo online, www.insse.ro</a:t>
            </a:r>
            <a:endParaRPr lang="en-US" sz="1200" dirty="0"/>
          </a:p>
        </p:txBody>
      </p:sp>
      <p:graphicFrame>
        <p:nvGraphicFramePr>
          <p:cNvPr id="2" name="Tabel 1">
            <a:extLst>
              <a:ext uri="{FF2B5EF4-FFF2-40B4-BE49-F238E27FC236}">
                <a16:creationId xmlns:a16="http://schemas.microsoft.com/office/drawing/2014/main" id="{3518960B-6CEF-4C82-A23D-E9F24595E8BE}"/>
              </a:ext>
            </a:extLst>
          </p:cNvPr>
          <p:cNvGraphicFramePr>
            <a:graphicFrameLocks noGrp="1"/>
          </p:cNvGraphicFramePr>
          <p:nvPr>
            <p:extLst>
              <p:ext uri="{D42A27DB-BD31-4B8C-83A1-F6EECF244321}">
                <p14:modId xmlns:p14="http://schemas.microsoft.com/office/powerpoint/2010/main" val="544292568"/>
              </p:ext>
            </p:extLst>
          </p:nvPr>
        </p:nvGraphicFramePr>
        <p:xfrm>
          <a:off x="-1080" y="907093"/>
          <a:ext cx="12190917" cy="5457663"/>
        </p:xfrm>
        <a:graphic>
          <a:graphicData uri="http://schemas.openxmlformats.org/drawingml/2006/table">
            <a:tbl>
              <a:tblPr firstRow="1" firstCol="1" bandRow="1">
                <a:tableStyleId>{37CE84F3-28C3-443E-9E96-99CF82512B78}</a:tableStyleId>
              </a:tblPr>
              <a:tblGrid>
                <a:gridCol w="2158653">
                  <a:extLst>
                    <a:ext uri="{9D8B030D-6E8A-4147-A177-3AD203B41FA5}">
                      <a16:colId xmlns:a16="http://schemas.microsoft.com/office/drawing/2014/main" val="590689165"/>
                    </a:ext>
                  </a:extLst>
                </a:gridCol>
                <a:gridCol w="1672044">
                  <a:extLst>
                    <a:ext uri="{9D8B030D-6E8A-4147-A177-3AD203B41FA5}">
                      <a16:colId xmlns:a16="http://schemas.microsoft.com/office/drawing/2014/main" val="510250254"/>
                    </a:ext>
                  </a:extLst>
                </a:gridCol>
                <a:gridCol w="1672044">
                  <a:extLst>
                    <a:ext uri="{9D8B030D-6E8A-4147-A177-3AD203B41FA5}">
                      <a16:colId xmlns:a16="http://schemas.microsoft.com/office/drawing/2014/main" val="86209112"/>
                    </a:ext>
                  </a:extLst>
                </a:gridCol>
                <a:gridCol w="1672044">
                  <a:extLst>
                    <a:ext uri="{9D8B030D-6E8A-4147-A177-3AD203B41FA5}">
                      <a16:colId xmlns:a16="http://schemas.microsoft.com/office/drawing/2014/main" val="4103752570"/>
                    </a:ext>
                  </a:extLst>
                </a:gridCol>
                <a:gridCol w="1672044">
                  <a:extLst>
                    <a:ext uri="{9D8B030D-6E8A-4147-A177-3AD203B41FA5}">
                      <a16:colId xmlns:a16="http://schemas.microsoft.com/office/drawing/2014/main" val="3016397773"/>
                    </a:ext>
                  </a:extLst>
                </a:gridCol>
                <a:gridCol w="1672044">
                  <a:extLst>
                    <a:ext uri="{9D8B030D-6E8A-4147-A177-3AD203B41FA5}">
                      <a16:colId xmlns:a16="http://schemas.microsoft.com/office/drawing/2014/main" val="2610785796"/>
                    </a:ext>
                  </a:extLst>
                </a:gridCol>
                <a:gridCol w="1672044">
                  <a:extLst>
                    <a:ext uri="{9D8B030D-6E8A-4147-A177-3AD203B41FA5}">
                      <a16:colId xmlns:a16="http://schemas.microsoft.com/office/drawing/2014/main" val="2270296959"/>
                    </a:ext>
                  </a:extLst>
                </a:gridCol>
              </a:tblGrid>
              <a:tr h="496151">
                <a:tc rowSpan="3">
                  <a:txBody>
                    <a:bodyPr/>
                    <a:lstStyle/>
                    <a:p>
                      <a:pPr algn="ctr">
                        <a:lnSpc>
                          <a:spcPct val="107000"/>
                        </a:lnSpc>
                        <a:spcAft>
                          <a:spcPts val="800"/>
                        </a:spcAft>
                      </a:pPr>
                      <a:r>
                        <a:rPr lang="ro-RO" sz="1800" dirty="0">
                          <a:effectLst/>
                        </a:rPr>
                        <a:t>Anul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rowSpan="2" gridSpan="2">
                  <a:txBody>
                    <a:bodyPr/>
                    <a:lstStyle/>
                    <a:p>
                      <a:pPr algn="ctr">
                        <a:lnSpc>
                          <a:spcPct val="107000"/>
                        </a:lnSpc>
                        <a:spcAft>
                          <a:spcPts val="800"/>
                        </a:spcAft>
                      </a:pPr>
                      <a:r>
                        <a:rPr lang="ro-RO" sz="1800">
                          <a:effectLst/>
                        </a:rPr>
                        <a:t>Efectiv șomeri înregistrați</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rowSpan="2" hMerge="1">
                  <a:txBody>
                    <a:bodyPr/>
                    <a:lstStyle/>
                    <a:p>
                      <a:endParaRPr lang="en-US"/>
                    </a:p>
                  </a:txBody>
                  <a:tcPr/>
                </a:tc>
                <a:tc gridSpan="4">
                  <a:txBody>
                    <a:bodyPr/>
                    <a:lstStyle/>
                    <a:p>
                      <a:pPr algn="ctr">
                        <a:lnSpc>
                          <a:spcPct val="107000"/>
                        </a:lnSpc>
                        <a:spcAft>
                          <a:spcPts val="800"/>
                        </a:spcAft>
                      </a:pPr>
                      <a:r>
                        <a:rPr lang="ro-RO" sz="1800">
                          <a:effectLst/>
                        </a:rPr>
                        <a:t>Din care, pe grupe de vârstă</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9053029"/>
                  </a:ext>
                </a:extLst>
              </a:tr>
              <a:tr h="496151">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algn="ctr">
                        <a:lnSpc>
                          <a:spcPct val="107000"/>
                        </a:lnSpc>
                        <a:spcAft>
                          <a:spcPts val="800"/>
                        </a:spcAft>
                      </a:pPr>
                      <a:r>
                        <a:rPr lang="ro-RO" sz="1800">
                          <a:effectLst/>
                        </a:rPr>
                        <a:t>sub 25 ani</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gridSpan="2">
                  <a:txBody>
                    <a:bodyPr/>
                    <a:lstStyle/>
                    <a:p>
                      <a:pPr algn="ctr">
                        <a:lnSpc>
                          <a:spcPct val="107000"/>
                        </a:lnSpc>
                        <a:spcAft>
                          <a:spcPts val="800"/>
                        </a:spcAft>
                      </a:pPr>
                      <a:r>
                        <a:rPr lang="ro-RO" sz="1800">
                          <a:effectLst/>
                        </a:rPr>
                        <a:t>25-29 ani</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8312710"/>
                  </a:ext>
                </a:extLst>
              </a:tr>
              <a:tr h="1488455">
                <a:tc vMerge="1">
                  <a:txBody>
                    <a:bodyPr/>
                    <a:lstStyle/>
                    <a:p>
                      <a:endParaRPr lang="en-US"/>
                    </a:p>
                  </a:txBody>
                  <a:tcPr/>
                </a:tc>
                <a:tc>
                  <a:txBody>
                    <a:bodyPr/>
                    <a:lstStyle/>
                    <a:p>
                      <a:pPr algn="ctr">
                        <a:lnSpc>
                          <a:spcPct val="107000"/>
                        </a:lnSpc>
                        <a:spcAft>
                          <a:spcPts val="800"/>
                        </a:spcAft>
                      </a:pPr>
                      <a:r>
                        <a:rPr lang="ro-RO" sz="1800">
                          <a:effectLst/>
                        </a:rPr>
                        <a:t>Total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Din care, cu studii superioare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Total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Din care, cu studii superioare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Total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Din care, cu studii superioare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57391445"/>
                  </a:ext>
                </a:extLst>
              </a:tr>
              <a:tr h="496151">
                <a:tc>
                  <a:txBody>
                    <a:bodyPr/>
                    <a:lstStyle/>
                    <a:p>
                      <a:pPr algn="ctr">
                        <a:lnSpc>
                          <a:spcPct val="107000"/>
                        </a:lnSpc>
                        <a:spcAft>
                          <a:spcPts val="800"/>
                        </a:spcAft>
                      </a:pPr>
                      <a:r>
                        <a:rPr lang="ro-RO" sz="1800" dirty="0">
                          <a:effectLst/>
                        </a:rPr>
                        <a:t>2015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623910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181188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148221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13093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181188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38437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12547219"/>
                  </a:ext>
                </a:extLst>
              </a:tr>
              <a:tr h="496151">
                <a:tc>
                  <a:txBody>
                    <a:bodyPr/>
                    <a:lstStyle/>
                    <a:p>
                      <a:pPr algn="ctr">
                        <a:lnSpc>
                          <a:spcPct val="107000"/>
                        </a:lnSpc>
                        <a:spcAft>
                          <a:spcPts val="800"/>
                        </a:spcAft>
                      </a:pPr>
                      <a:r>
                        <a:rPr lang="ro-RO" sz="1800" dirty="0">
                          <a:effectLst/>
                        </a:rPr>
                        <a:t>2016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529869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157347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125075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9171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157347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26942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17694579"/>
                  </a:ext>
                </a:extLst>
              </a:tr>
              <a:tr h="496151">
                <a:tc>
                  <a:txBody>
                    <a:bodyPr/>
                    <a:lstStyle/>
                    <a:p>
                      <a:pPr algn="ctr">
                        <a:lnSpc>
                          <a:spcPct val="107000"/>
                        </a:lnSpc>
                        <a:spcAft>
                          <a:spcPts val="800"/>
                        </a:spcAft>
                      </a:pPr>
                      <a:r>
                        <a:rPr lang="ro-RO" sz="1800">
                          <a:effectLst/>
                        </a:rPr>
                        <a:t>2017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449331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128847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117092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7129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128847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21746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4517992"/>
                  </a:ext>
                </a:extLst>
              </a:tr>
              <a:tr h="496151">
                <a:tc>
                  <a:txBody>
                    <a:bodyPr/>
                    <a:lstStyle/>
                    <a:p>
                      <a:pPr algn="ctr">
                        <a:lnSpc>
                          <a:spcPct val="107000"/>
                        </a:lnSpc>
                        <a:spcAft>
                          <a:spcPts val="800"/>
                        </a:spcAft>
                      </a:pPr>
                      <a:r>
                        <a:rPr lang="ro-RO" sz="1800">
                          <a:effectLst/>
                        </a:rPr>
                        <a:t>2018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379678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99582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100854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7218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99582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17570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38088027"/>
                  </a:ext>
                </a:extLst>
              </a:tr>
              <a:tr h="496151">
                <a:tc>
                  <a:txBody>
                    <a:bodyPr/>
                    <a:lstStyle/>
                    <a:p>
                      <a:pPr algn="ctr">
                        <a:lnSpc>
                          <a:spcPct val="107000"/>
                        </a:lnSpc>
                        <a:spcAft>
                          <a:spcPts val="800"/>
                        </a:spcAft>
                      </a:pPr>
                      <a:r>
                        <a:rPr lang="ro-RO" sz="1800">
                          <a:effectLst/>
                        </a:rPr>
                        <a:t>2019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353370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91063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102639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6763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91063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13519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84370276"/>
                  </a:ext>
                </a:extLst>
              </a:tr>
              <a:tr h="496151">
                <a:tc>
                  <a:txBody>
                    <a:bodyPr/>
                    <a:lstStyle/>
                    <a:p>
                      <a:pPr algn="ctr">
                        <a:lnSpc>
                          <a:spcPct val="107000"/>
                        </a:lnSpc>
                        <a:spcAft>
                          <a:spcPts val="800"/>
                        </a:spcAft>
                      </a:pPr>
                      <a:r>
                        <a:rPr lang="ro-RO" sz="1800">
                          <a:effectLst/>
                        </a:rPr>
                        <a:t>2020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451764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123730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105268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5569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123730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17927</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23508168"/>
                  </a:ext>
                </a:extLst>
              </a:tr>
            </a:tbl>
          </a:graphicData>
        </a:graphic>
      </p:graphicFrame>
    </p:spTree>
    <p:extLst>
      <p:ext uri="{BB962C8B-B14F-4D97-AF65-F5344CB8AC3E}">
        <p14:creationId xmlns:p14="http://schemas.microsoft.com/office/powerpoint/2010/main" val="3849295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ă 4">
            <a:extLst>
              <a:ext uri="{FF2B5EF4-FFF2-40B4-BE49-F238E27FC236}">
                <a16:creationId xmlns:a16="http://schemas.microsoft.com/office/drawing/2014/main" id="{F382DA0A-DEBF-47B6-82E6-FD817A8FFFCD}"/>
              </a:ext>
            </a:extLst>
          </p:cNvPr>
          <p:cNvGraphicFramePr/>
          <p:nvPr>
            <p:extLst>
              <p:ext uri="{D42A27DB-BD31-4B8C-83A1-F6EECF244321}">
                <p14:modId xmlns:p14="http://schemas.microsoft.com/office/powerpoint/2010/main" val="535372471"/>
              </p:ext>
            </p:extLst>
          </p:nvPr>
        </p:nvGraphicFramePr>
        <p:xfrm>
          <a:off x="0" y="0"/>
          <a:ext cx="12165143"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7" name="CasetăText 6">
            <a:extLst>
              <a:ext uri="{FF2B5EF4-FFF2-40B4-BE49-F238E27FC236}">
                <a16:creationId xmlns:a16="http://schemas.microsoft.com/office/drawing/2014/main" id="{350C85CC-3231-4163-89AC-374E02DE359C}"/>
              </a:ext>
            </a:extLst>
          </p:cNvPr>
          <p:cNvSpPr txBox="1"/>
          <p:nvPr/>
        </p:nvSpPr>
        <p:spPr>
          <a:xfrm>
            <a:off x="6082571" y="6577987"/>
            <a:ext cx="6094070" cy="280013"/>
          </a:xfrm>
          <a:prstGeom prst="rect">
            <a:avLst/>
          </a:prstGeom>
          <a:noFill/>
        </p:spPr>
        <p:txBody>
          <a:bodyPr wrap="square">
            <a:spAutoFit/>
          </a:bodyPr>
          <a:lstStyle/>
          <a:p>
            <a:pPr algn="r">
              <a:lnSpc>
                <a:spcPct val="107000"/>
              </a:lnSpc>
              <a:spcAft>
                <a:spcPts val="800"/>
              </a:spcAft>
            </a:pPr>
            <a:r>
              <a:rPr lang="ro-RO" sz="1200" i="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Sursa: prelucrare după </a:t>
            </a:r>
            <a:r>
              <a:rPr lang="ro-RO" sz="1200" i="1" dirty="0">
                <a:solidFill>
                  <a:schemeClr val="bg1"/>
                </a:solidFill>
                <a:effectLst/>
                <a:latin typeface="Cambria" panose="02040503050406030204" pitchFamily="18" charset="0"/>
                <a:ea typeface="Calibri" panose="020F0502020204030204" pitchFamily="34" charset="0"/>
                <a:cs typeface="Arial" panose="020B0604020202020204" pitchFamily="34" charset="0"/>
              </a:rPr>
              <a:t>Tempo online, www.insse.ro</a:t>
            </a:r>
            <a:endParaRPr lang="en-US" sz="1200" i="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13608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D3A2CB3-9D40-4BBF-B9A3-78AF95AC7887}"/>
              </a:ext>
            </a:extLst>
          </p:cNvPr>
          <p:cNvSpPr>
            <a:spLocks noGrp="1"/>
          </p:cNvSpPr>
          <p:nvPr>
            <p:ph type="title"/>
          </p:nvPr>
        </p:nvSpPr>
        <p:spPr>
          <a:xfrm>
            <a:off x="232144" y="981814"/>
            <a:ext cx="10515600" cy="1325563"/>
          </a:xfrm>
        </p:spPr>
        <p:txBody>
          <a:bodyPr/>
          <a:lstStyle/>
          <a:p>
            <a:r>
              <a:rPr lang="ro-RO" b="1" dirty="0">
                <a:solidFill>
                  <a:schemeClr val="bg1"/>
                </a:solidFill>
                <a:latin typeface="+mn-lt"/>
              </a:rPr>
              <a:t>CE CONTINE PREZENTAREA NOASTRĂ</a:t>
            </a:r>
            <a:endParaRPr lang="en-US" b="1" dirty="0">
              <a:solidFill>
                <a:schemeClr val="bg1"/>
              </a:solidFill>
              <a:latin typeface="+mn-lt"/>
            </a:endParaRPr>
          </a:p>
        </p:txBody>
      </p:sp>
      <mc:AlternateContent xmlns:mc="http://schemas.openxmlformats.org/markup-compatibility/2006">
        <mc:Choice xmlns:psuz="http://schemas.microsoft.com/office/powerpoint/2016/summaryzoom" Requires="psuz">
          <p:graphicFrame>
            <p:nvGraphicFramePr>
              <p:cNvPr id="5" name="Zoom de rezumat 4">
                <a:extLst>
                  <a:ext uri="{FF2B5EF4-FFF2-40B4-BE49-F238E27FC236}">
                    <a16:creationId xmlns:a16="http://schemas.microsoft.com/office/drawing/2014/main" id="{4F95E8C2-B454-49DF-8C08-A21309F3B988}"/>
                  </a:ext>
                </a:extLst>
              </p:cNvPr>
              <p:cNvGraphicFramePr>
                <a:graphicFrameLocks noChangeAspect="1"/>
              </p:cNvGraphicFramePr>
              <p:nvPr>
                <p:extLst>
                  <p:ext uri="{D42A27DB-BD31-4B8C-83A1-F6EECF244321}">
                    <p14:modId xmlns:p14="http://schemas.microsoft.com/office/powerpoint/2010/main" val="1133973301"/>
                  </p:ext>
                </p:extLst>
              </p:nvPr>
            </p:nvGraphicFramePr>
            <p:xfrm>
              <a:off x="838200" y="1825625"/>
              <a:ext cx="10515600" cy="4351338"/>
            </p:xfrm>
            <a:graphic>
              <a:graphicData uri="http://schemas.microsoft.com/office/powerpoint/2016/summaryzoom">
                <psuz:summaryZm>
                  <psuz:summaryZmObj sectionId="{2E8E3DE3-41E0-4DC8-98C4-017B7D0BA9F1}">
                    <psuz:zmPr id="{AA2BCE8C-549D-489D-9978-60335BE7F7F5}" transitionDur="1000">
                      <p166:blipFill xmlns:p166="http://schemas.microsoft.com/office/powerpoint/2016/6/main">
                        <a:blip r:embed="rId2"/>
                        <a:stretch>
                          <a:fillRect/>
                        </a:stretch>
                      </p166:blipFill>
                      <p166:spPr xmlns:p166="http://schemas.microsoft.com/office/powerpoint/2016/6/main">
                        <a:xfrm>
                          <a:off x="392692" y="800426"/>
                          <a:ext cx="2366010" cy="1330880"/>
                        </a:xfrm>
                        <a:prstGeom prst="rect">
                          <a:avLst/>
                        </a:prstGeom>
                        <a:ln w="3175">
                          <a:solidFill>
                            <a:prstClr val="ltGray"/>
                          </a:solidFill>
                        </a:ln>
                      </p166:spPr>
                    </psuz:zmPr>
                  </psuz:summaryZmObj>
                  <psuz:summaryZmObj sectionId="{CCE2EF35-2727-4270-816A-8E4B770FA804}">
                    <psuz:zmPr id="{7C1CB33F-DAC0-4480-881E-6C3F556A6BD3}" transitionDur="1000">
                      <p166:blipFill xmlns:p166="http://schemas.microsoft.com/office/powerpoint/2016/6/main">
                        <a:blip r:embed="rId3"/>
                        <a:stretch>
                          <a:fillRect/>
                        </a:stretch>
                      </p166:blipFill>
                      <p166:spPr xmlns:p166="http://schemas.microsoft.com/office/powerpoint/2016/6/main">
                        <a:xfrm>
                          <a:off x="2847427" y="800426"/>
                          <a:ext cx="2366010" cy="1330880"/>
                        </a:xfrm>
                        <a:prstGeom prst="rect">
                          <a:avLst/>
                        </a:prstGeom>
                        <a:ln w="3175">
                          <a:solidFill>
                            <a:prstClr val="ltGray"/>
                          </a:solidFill>
                        </a:ln>
                      </p166:spPr>
                    </psuz:zmPr>
                  </psuz:summaryZmObj>
                  <psuz:summaryZmObj sectionId="{9816F316-1085-48E2-8C55-E3E2D632A124}">
                    <psuz:zmPr id="{9C4CF81B-9752-47C8-8DCC-048957B2D8F8}" transitionDur="1000">
                      <p166:blipFill xmlns:p166="http://schemas.microsoft.com/office/powerpoint/2016/6/main">
                        <a:blip r:embed="rId4"/>
                        <a:stretch>
                          <a:fillRect/>
                        </a:stretch>
                      </p166:blipFill>
                      <p166:spPr xmlns:p166="http://schemas.microsoft.com/office/powerpoint/2016/6/main">
                        <a:xfrm>
                          <a:off x="5302162" y="800426"/>
                          <a:ext cx="2366010" cy="1330880"/>
                        </a:xfrm>
                        <a:prstGeom prst="rect">
                          <a:avLst/>
                        </a:prstGeom>
                        <a:ln w="3175">
                          <a:solidFill>
                            <a:prstClr val="ltGray"/>
                          </a:solidFill>
                        </a:ln>
                      </p166:spPr>
                    </psuz:zmPr>
                  </psuz:summaryZmObj>
                  <psuz:summaryZmObj sectionId="{5FDF6120-B825-4A72-9C93-97FA28878CE8}">
                    <psuz:zmPr id="{E1756FE1-19B2-4F18-9DE0-545CE00B7E14}" transitionDur="1000">
                      <p166:blipFill xmlns:p166="http://schemas.microsoft.com/office/powerpoint/2016/6/main">
                        <a:blip r:embed="rId5"/>
                        <a:stretch>
                          <a:fillRect/>
                        </a:stretch>
                      </p166:blipFill>
                      <p166:spPr xmlns:p166="http://schemas.microsoft.com/office/powerpoint/2016/6/main">
                        <a:xfrm>
                          <a:off x="7756897" y="800426"/>
                          <a:ext cx="2366010" cy="1330880"/>
                        </a:xfrm>
                        <a:prstGeom prst="rect">
                          <a:avLst/>
                        </a:prstGeom>
                        <a:ln w="3175">
                          <a:solidFill>
                            <a:prstClr val="ltGray"/>
                          </a:solidFill>
                        </a:ln>
                      </p166:spPr>
                    </psuz:zmPr>
                  </psuz:summaryZmObj>
                  <psuz:summaryZmObj sectionId="{1FB92EE6-F2DC-429E-8E29-3890C66C6C34}">
                    <psuz:zmPr id="{588C61CD-E09A-4674-9DBF-5CF7217117EC}" transitionDur="1000">
                      <p166:blipFill xmlns:p166="http://schemas.microsoft.com/office/powerpoint/2016/6/main">
                        <a:blip r:embed="rId6"/>
                        <a:stretch>
                          <a:fillRect/>
                        </a:stretch>
                      </p166:blipFill>
                      <p166:spPr xmlns:p166="http://schemas.microsoft.com/office/powerpoint/2016/6/main">
                        <a:xfrm>
                          <a:off x="392692" y="2220031"/>
                          <a:ext cx="2366010" cy="1330880"/>
                        </a:xfrm>
                        <a:prstGeom prst="rect">
                          <a:avLst/>
                        </a:prstGeom>
                        <a:ln w="3175">
                          <a:solidFill>
                            <a:prstClr val="ltGray"/>
                          </a:solidFill>
                        </a:ln>
                      </p166:spPr>
                    </psuz:zmPr>
                  </psuz:summaryZmObj>
                  <psuz:summaryZmObj sectionId="{57F4863D-9EAD-4854-86F3-2009A98ECD3A}">
                    <psuz:zmPr id="{D6D28345-0524-44F0-A1FF-901059CA8439}" transitionDur="1000">
                      <p166:blipFill xmlns:p166="http://schemas.microsoft.com/office/powerpoint/2016/6/main">
                        <a:blip r:embed="rId7"/>
                        <a:stretch>
                          <a:fillRect/>
                        </a:stretch>
                      </p166:blipFill>
                      <p166:spPr xmlns:p166="http://schemas.microsoft.com/office/powerpoint/2016/6/main">
                        <a:xfrm>
                          <a:off x="2847427" y="2220031"/>
                          <a:ext cx="2366010" cy="1330880"/>
                        </a:xfrm>
                        <a:prstGeom prst="rect">
                          <a:avLst/>
                        </a:prstGeom>
                        <a:ln w="3175">
                          <a:solidFill>
                            <a:prstClr val="ltGray"/>
                          </a:solidFill>
                        </a:ln>
                      </p166:spPr>
                    </psuz:zmPr>
                  </psuz:summaryZmObj>
                  <psuz:summaryZmObj sectionId="{0FDF0CBE-9C1B-44AD-B2F8-1BA8D9D473F5}">
                    <psuz:zmPr id="{50B90F9E-EE8F-4F83-ABF9-FC64A749EBC9}" transitionDur="1000">
                      <p166:blipFill xmlns:p166="http://schemas.microsoft.com/office/powerpoint/2016/6/main">
                        <a:blip r:embed="rId8"/>
                        <a:stretch>
                          <a:fillRect/>
                        </a:stretch>
                      </p166:blipFill>
                      <p166:spPr xmlns:p166="http://schemas.microsoft.com/office/powerpoint/2016/6/main">
                        <a:xfrm>
                          <a:off x="5302162" y="2220031"/>
                          <a:ext cx="2366010" cy="1330880"/>
                        </a:xfrm>
                        <a:prstGeom prst="rect">
                          <a:avLst/>
                        </a:prstGeom>
                        <a:ln w="3175">
                          <a:solidFill>
                            <a:prstClr val="ltGray"/>
                          </a:solidFill>
                        </a:ln>
                      </p166:spPr>
                    </psuz:zmPr>
                  </psuz:summaryZmObj>
                  <psuz:summaryZmObj sectionId="{B06E7445-5A9B-4757-AAB0-358190B7DFFF}">
                    <psuz:zmPr id="{DAC8B101-5D0C-4529-835A-77331C5D7CA6}" transitionDur="1000">
                      <p166:blipFill xmlns:p166="http://schemas.microsoft.com/office/powerpoint/2016/6/main">
                        <a:blip r:embed="rId9"/>
                        <a:stretch>
                          <a:fillRect/>
                        </a:stretch>
                      </p166:blipFill>
                      <p166:spPr xmlns:p166="http://schemas.microsoft.com/office/powerpoint/2016/6/main">
                        <a:xfrm>
                          <a:off x="7756897" y="2220031"/>
                          <a:ext cx="2366010" cy="1330880"/>
                        </a:xfrm>
                        <a:prstGeom prst="rect">
                          <a:avLst/>
                        </a:prstGeom>
                        <a:ln w="3175">
                          <a:solidFill>
                            <a:prstClr val="ltGray"/>
                          </a:solidFill>
                        </a:ln>
                      </p166:spPr>
                    </psuz:zmPr>
                  </psuz:summaryZmObj>
                  <psuz:gridLayout/>
                </psuz:summaryZm>
              </a:graphicData>
            </a:graphic>
          </p:graphicFrame>
        </mc:Choice>
        <mc:Fallback>
          <p:grpSp>
            <p:nvGrpSpPr>
              <p:cNvPr id="5" name="Zoom de rezumat 4">
                <a:extLst>
                  <a:ext uri="{FF2B5EF4-FFF2-40B4-BE49-F238E27FC236}">
                    <a16:creationId xmlns:a16="http://schemas.microsoft.com/office/drawing/2014/main" id="{4F95E8C2-B454-49DF-8C08-A21309F3B988}"/>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Imagine 3">
                  <a:hlinkClick r:id="rId10"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30892" y="2626051"/>
                  <a:ext cx="2366010" cy="1330880"/>
                </a:xfrm>
                <a:prstGeom prst="rect">
                  <a:avLst/>
                </a:prstGeom>
                <a:ln w="3175">
                  <a:solidFill>
                    <a:prstClr val="ltGray"/>
                  </a:solidFill>
                </a:ln>
              </p:spPr>
            </p:pic>
            <p:pic>
              <p:nvPicPr>
                <p:cNvPr id="4" name="Imagine 4">
                  <a:hlinkClick r:id="rId11"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3685627" y="2626051"/>
                  <a:ext cx="2366010" cy="1330880"/>
                </a:xfrm>
                <a:prstGeom prst="rect">
                  <a:avLst/>
                </a:prstGeom>
                <a:ln w="3175">
                  <a:solidFill>
                    <a:prstClr val="ltGray"/>
                  </a:solidFill>
                </a:ln>
              </p:spPr>
            </p:pic>
            <p:pic>
              <p:nvPicPr>
                <p:cNvPr id="6" name="Imagine 6">
                  <a:hlinkClick r:id="rId12"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140362" y="2626051"/>
                  <a:ext cx="2366010" cy="1330880"/>
                </a:xfrm>
                <a:prstGeom prst="rect">
                  <a:avLst/>
                </a:prstGeom>
                <a:ln w="3175">
                  <a:solidFill>
                    <a:prstClr val="ltGray"/>
                  </a:solidFill>
                </a:ln>
              </p:spPr>
            </p:pic>
            <p:pic>
              <p:nvPicPr>
                <p:cNvPr id="7" name="Imagine 7">
                  <a:hlinkClick r:id="rId13"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8595097" y="2626051"/>
                  <a:ext cx="2366010" cy="1330880"/>
                </a:xfrm>
                <a:prstGeom prst="rect">
                  <a:avLst/>
                </a:prstGeom>
                <a:ln w="3175">
                  <a:solidFill>
                    <a:prstClr val="ltGray"/>
                  </a:solidFill>
                </a:ln>
              </p:spPr>
            </p:pic>
            <p:pic>
              <p:nvPicPr>
                <p:cNvPr id="8" name="Imagine 8">
                  <a:hlinkClick r:id="rId14"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1230892" y="4045656"/>
                  <a:ext cx="2366010" cy="1330880"/>
                </a:xfrm>
                <a:prstGeom prst="rect">
                  <a:avLst/>
                </a:prstGeom>
                <a:ln w="3175">
                  <a:solidFill>
                    <a:prstClr val="ltGray"/>
                  </a:solidFill>
                </a:ln>
              </p:spPr>
            </p:pic>
            <p:pic>
              <p:nvPicPr>
                <p:cNvPr id="9" name="Imagine 9">
                  <a:hlinkClick r:id="rId15"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3685627" y="4045656"/>
                  <a:ext cx="2366010" cy="1330880"/>
                </a:xfrm>
                <a:prstGeom prst="rect">
                  <a:avLst/>
                </a:prstGeom>
                <a:ln w="3175">
                  <a:solidFill>
                    <a:prstClr val="ltGray"/>
                  </a:solidFill>
                </a:ln>
              </p:spPr>
            </p:pic>
            <p:pic>
              <p:nvPicPr>
                <p:cNvPr id="10" name="Imagine 10">
                  <a:hlinkClick r:id="rId16"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6140362" y="4045656"/>
                  <a:ext cx="2366010" cy="1330880"/>
                </a:xfrm>
                <a:prstGeom prst="rect">
                  <a:avLst/>
                </a:prstGeom>
                <a:ln w="3175">
                  <a:solidFill>
                    <a:prstClr val="ltGray"/>
                  </a:solidFill>
                </a:ln>
              </p:spPr>
            </p:pic>
            <p:pic>
              <p:nvPicPr>
                <p:cNvPr id="11" name="Imagine 11">
                  <a:hlinkClick r:id="rId17"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8595097" y="4045656"/>
                  <a:ext cx="2366010" cy="1330880"/>
                </a:xfrm>
                <a:prstGeom prst="rect">
                  <a:avLst/>
                </a:prstGeom>
                <a:ln w="3175">
                  <a:solidFill>
                    <a:prstClr val="ltGray"/>
                  </a:solidFill>
                </a:ln>
              </p:spPr>
            </p:pic>
          </p:grpSp>
        </mc:Fallback>
      </mc:AlternateContent>
    </p:spTree>
    <p:extLst>
      <p:ext uri="{BB962C8B-B14F-4D97-AF65-F5344CB8AC3E}">
        <p14:creationId xmlns:p14="http://schemas.microsoft.com/office/powerpoint/2010/main" val="300855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02C11BAA-FB7B-4586-888C-C1777D2BE569}"/>
              </a:ext>
            </a:extLst>
          </p:cNvPr>
          <p:cNvSpPr txBox="1"/>
          <p:nvPr/>
        </p:nvSpPr>
        <p:spPr>
          <a:xfrm>
            <a:off x="331807" y="283581"/>
            <a:ext cx="11528385" cy="1264642"/>
          </a:xfrm>
          <a:prstGeom prst="rect">
            <a:avLst/>
          </a:prstGeom>
          <a:noFill/>
        </p:spPr>
        <p:txBody>
          <a:bodyPr wrap="square">
            <a:spAutoFit/>
          </a:bodyPr>
          <a:lstStyle/>
          <a:p>
            <a:pPr algn="ctr">
              <a:lnSpc>
                <a:spcPct val="107000"/>
              </a:lnSpc>
              <a:spcAft>
                <a:spcPts val="800"/>
              </a:spcAft>
            </a:pPr>
            <a:r>
              <a:rPr lang="ro-RO" sz="1800" dirty="0">
                <a:solidFill>
                  <a:schemeClr val="bg1"/>
                </a:solidFill>
                <a:effectLst/>
                <a:ea typeface="Calibri" panose="020F0502020204030204" pitchFamily="34" charset="0"/>
                <a:cs typeface="Arial" panose="020B0604020202020204" pitchFamily="34" charset="0"/>
              </a:rPr>
              <a:t>Evoluția șomerilor BIM, atestă o scădere a ponderii șomerilor cu studii superioare în total șomeri in perioada 2015 - 2020  (de la 11,9%, în anul 2015, la 9,2%, în anul 2020). Un ritm cu mult mai alert de scădere, a ponderii șomerilor cu studii superioare în total șomeri, s-a înregistrat, în perioada indicată, la categoriile de vârstă 15-24 ani (de la 8,8% în anul 2015, la 5,3%, în anul 2020) și, respectiv, 25 – 34 ani (de la 21,2%, în anul 2014, la 14,5%, în anul 2020).</a:t>
            </a:r>
            <a:endParaRPr lang="en-US" sz="1800" dirty="0">
              <a:solidFill>
                <a:schemeClr val="bg1"/>
              </a:solidFill>
              <a:effectLst/>
              <a:ea typeface="Calibri" panose="020F0502020204030204" pitchFamily="34" charset="0"/>
              <a:cs typeface="Arial" panose="020B0604020202020204" pitchFamily="34" charset="0"/>
            </a:endParaRPr>
          </a:p>
        </p:txBody>
      </p:sp>
      <p:graphicFrame>
        <p:nvGraphicFramePr>
          <p:cNvPr id="6" name="Diagramă 5">
            <a:extLst>
              <a:ext uri="{FF2B5EF4-FFF2-40B4-BE49-F238E27FC236}">
                <a16:creationId xmlns:a16="http://schemas.microsoft.com/office/drawing/2014/main" id="{04F07147-4E07-4CDA-9458-1C33CAF807B8}"/>
              </a:ext>
            </a:extLst>
          </p:cNvPr>
          <p:cNvGraphicFramePr/>
          <p:nvPr>
            <p:extLst>
              <p:ext uri="{D42A27DB-BD31-4B8C-83A1-F6EECF244321}">
                <p14:modId xmlns:p14="http://schemas.microsoft.com/office/powerpoint/2010/main" val="514831991"/>
              </p:ext>
            </p:extLst>
          </p:nvPr>
        </p:nvGraphicFramePr>
        <p:xfrm>
          <a:off x="196770" y="1765726"/>
          <a:ext cx="11663422" cy="48086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66101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tăText 6">
            <a:extLst>
              <a:ext uri="{FF2B5EF4-FFF2-40B4-BE49-F238E27FC236}">
                <a16:creationId xmlns:a16="http://schemas.microsoft.com/office/drawing/2014/main" id="{350C85CC-3231-4163-89AC-374E02DE359C}"/>
              </a:ext>
            </a:extLst>
          </p:cNvPr>
          <p:cNvSpPr txBox="1"/>
          <p:nvPr/>
        </p:nvSpPr>
        <p:spPr>
          <a:xfrm>
            <a:off x="6082571" y="6577987"/>
            <a:ext cx="6094070" cy="280013"/>
          </a:xfrm>
          <a:prstGeom prst="rect">
            <a:avLst/>
          </a:prstGeom>
          <a:noFill/>
        </p:spPr>
        <p:txBody>
          <a:bodyPr wrap="square">
            <a:spAutoFit/>
          </a:bodyPr>
          <a:lstStyle/>
          <a:p>
            <a:pPr algn="r">
              <a:lnSpc>
                <a:spcPct val="107000"/>
              </a:lnSpc>
              <a:spcAft>
                <a:spcPts val="800"/>
              </a:spcAft>
            </a:pPr>
            <a:r>
              <a:rPr lang="ro-RO" sz="1200" i="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Sursa: prelucrare după </a:t>
            </a:r>
            <a:r>
              <a:rPr lang="ro-RO" sz="1200" i="1" dirty="0">
                <a:solidFill>
                  <a:schemeClr val="bg1"/>
                </a:solidFill>
                <a:effectLst/>
                <a:latin typeface="Cambria" panose="02040503050406030204" pitchFamily="18" charset="0"/>
                <a:ea typeface="Calibri" panose="020F0502020204030204" pitchFamily="34" charset="0"/>
                <a:cs typeface="Arial" panose="020B0604020202020204" pitchFamily="34" charset="0"/>
              </a:rPr>
              <a:t>Tempo online, www.insse.ro</a:t>
            </a:r>
            <a:endParaRPr lang="en-US" sz="1200" i="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6" name="Diagramă 5">
            <a:extLst>
              <a:ext uri="{FF2B5EF4-FFF2-40B4-BE49-F238E27FC236}">
                <a16:creationId xmlns:a16="http://schemas.microsoft.com/office/drawing/2014/main" id="{790C000E-31C1-49C9-AC2C-6F53CC8DEECA}"/>
              </a:ext>
            </a:extLst>
          </p:cNvPr>
          <p:cNvGraphicFramePr/>
          <p:nvPr>
            <p:extLst>
              <p:ext uri="{D42A27DB-BD31-4B8C-83A1-F6EECF244321}">
                <p14:modId xmlns:p14="http://schemas.microsoft.com/office/powerpoint/2010/main" val="121267586"/>
              </p:ext>
            </p:extLst>
          </p:nvPr>
        </p:nvGraphicFramePr>
        <p:xfrm>
          <a:off x="15359" y="0"/>
          <a:ext cx="12161281" cy="6577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2296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88B30ED5-9848-478B-87BD-2140CC8251E1}"/>
              </a:ext>
            </a:extLst>
          </p:cNvPr>
          <p:cNvSpPr txBox="1"/>
          <p:nvPr/>
        </p:nvSpPr>
        <p:spPr>
          <a:xfrm>
            <a:off x="8316154" y="2732002"/>
            <a:ext cx="3505732" cy="3046988"/>
          </a:xfrm>
          <a:prstGeom prst="rect">
            <a:avLst/>
          </a:prstGeom>
          <a:noFill/>
        </p:spPr>
        <p:txBody>
          <a:bodyPr wrap="square">
            <a:spAutoFit/>
          </a:bodyPr>
          <a:lstStyle/>
          <a:p>
            <a:r>
              <a:rPr lang="ro-RO" sz="2400" dirty="0">
                <a:solidFill>
                  <a:schemeClr val="bg1"/>
                </a:solidFill>
                <a:effectLst/>
                <a:latin typeface="Calibri "/>
                <a:ea typeface="Calibri" panose="020F0502020204030204" pitchFamily="34" charset="0"/>
                <a:cs typeface="Arial" panose="020B0604020202020204" pitchFamily="34" charset="0"/>
              </a:rPr>
              <a:t>Datele statistice cu referire la șomajul și nivelul de ocupare din UE, atestă că aspectele prezentate mai sus sunt valabile la nivelul întregii UE, nefiind o caracteristică doar la nivelul României </a:t>
            </a:r>
            <a:endParaRPr lang="en-US" sz="2400" dirty="0">
              <a:solidFill>
                <a:schemeClr val="bg1"/>
              </a:solidFill>
              <a:latin typeface="Calibri "/>
            </a:endParaRPr>
          </a:p>
        </p:txBody>
      </p:sp>
      <p:pic>
        <p:nvPicPr>
          <p:cNvPr id="4098" name="Picture 2">
            <a:extLst>
              <a:ext uri="{FF2B5EF4-FFF2-40B4-BE49-F238E27FC236}">
                <a16:creationId xmlns:a16="http://schemas.microsoft.com/office/drawing/2014/main" id="{22041B28-D0CF-482B-886F-B338A13C3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
            <a:ext cx="787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 7" descr="Statistics outline">
            <a:extLst>
              <a:ext uri="{FF2B5EF4-FFF2-40B4-BE49-F238E27FC236}">
                <a16:creationId xmlns:a16="http://schemas.microsoft.com/office/drawing/2014/main" id="{C84590ED-5F8A-4638-9540-43C1FDD94C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1846" y="1332328"/>
            <a:ext cx="1314347" cy="1314347"/>
          </a:xfrm>
          <a:prstGeom prst="rect">
            <a:avLst/>
          </a:prstGeom>
        </p:spPr>
      </p:pic>
    </p:spTree>
    <p:extLst>
      <p:ext uri="{BB962C8B-B14F-4D97-AF65-F5344CB8AC3E}">
        <p14:creationId xmlns:p14="http://schemas.microsoft.com/office/powerpoint/2010/main" val="2638848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540A6051-B43A-4B16-AAF4-7817DD57DAE2}"/>
              </a:ext>
            </a:extLst>
          </p:cNvPr>
          <p:cNvGraphicFramePr>
            <a:graphicFrameLocks noGrp="1"/>
          </p:cNvGraphicFramePr>
          <p:nvPr>
            <p:extLst>
              <p:ext uri="{D42A27DB-BD31-4B8C-83A1-F6EECF244321}">
                <p14:modId xmlns:p14="http://schemas.microsoft.com/office/powerpoint/2010/main" val="1173649514"/>
              </p:ext>
            </p:extLst>
          </p:nvPr>
        </p:nvGraphicFramePr>
        <p:xfrm>
          <a:off x="187123" y="1454950"/>
          <a:ext cx="11817754" cy="4940983"/>
        </p:xfrm>
        <a:graphic>
          <a:graphicData uri="http://schemas.openxmlformats.org/drawingml/2006/table">
            <a:tbl>
              <a:tblPr firstRow="1" firstCol="1" bandRow="1">
                <a:tableStyleId>{37CE84F3-28C3-443E-9E96-99CF82512B78}</a:tableStyleId>
              </a:tblPr>
              <a:tblGrid>
                <a:gridCol w="4722930">
                  <a:extLst>
                    <a:ext uri="{9D8B030D-6E8A-4147-A177-3AD203B41FA5}">
                      <a16:colId xmlns:a16="http://schemas.microsoft.com/office/drawing/2014/main" val="3005690152"/>
                    </a:ext>
                  </a:extLst>
                </a:gridCol>
                <a:gridCol w="1380591">
                  <a:extLst>
                    <a:ext uri="{9D8B030D-6E8A-4147-A177-3AD203B41FA5}">
                      <a16:colId xmlns:a16="http://schemas.microsoft.com/office/drawing/2014/main" val="512746515"/>
                    </a:ext>
                  </a:extLst>
                </a:gridCol>
                <a:gridCol w="1181776">
                  <a:extLst>
                    <a:ext uri="{9D8B030D-6E8A-4147-A177-3AD203B41FA5}">
                      <a16:colId xmlns:a16="http://schemas.microsoft.com/office/drawing/2014/main" val="720344804"/>
                    </a:ext>
                  </a:extLst>
                </a:gridCol>
                <a:gridCol w="1183165">
                  <a:extLst>
                    <a:ext uri="{9D8B030D-6E8A-4147-A177-3AD203B41FA5}">
                      <a16:colId xmlns:a16="http://schemas.microsoft.com/office/drawing/2014/main" val="1222388940"/>
                    </a:ext>
                  </a:extLst>
                </a:gridCol>
                <a:gridCol w="1181776">
                  <a:extLst>
                    <a:ext uri="{9D8B030D-6E8A-4147-A177-3AD203B41FA5}">
                      <a16:colId xmlns:a16="http://schemas.microsoft.com/office/drawing/2014/main" val="2849084293"/>
                    </a:ext>
                  </a:extLst>
                </a:gridCol>
                <a:gridCol w="985740">
                  <a:extLst>
                    <a:ext uri="{9D8B030D-6E8A-4147-A177-3AD203B41FA5}">
                      <a16:colId xmlns:a16="http://schemas.microsoft.com/office/drawing/2014/main" val="2312236746"/>
                    </a:ext>
                  </a:extLst>
                </a:gridCol>
                <a:gridCol w="1181776">
                  <a:extLst>
                    <a:ext uri="{9D8B030D-6E8A-4147-A177-3AD203B41FA5}">
                      <a16:colId xmlns:a16="http://schemas.microsoft.com/office/drawing/2014/main" val="2641588607"/>
                    </a:ext>
                  </a:extLst>
                </a:gridCol>
              </a:tblGrid>
              <a:tr h="570275">
                <a:tc>
                  <a:txBody>
                    <a:bodyPr/>
                    <a:lstStyle/>
                    <a:p>
                      <a:pPr algn="ctr">
                        <a:lnSpc>
                          <a:spcPct val="107000"/>
                        </a:lnSpc>
                        <a:spcAft>
                          <a:spcPts val="800"/>
                        </a:spcAft>
                      </a:pPr>
                      <a:r>
                        <a:rPr lang="ro-RO" sz="2400" dirty="0">
                          <a:effectLst/>
                        </a:rPr>
                        <a:t>Nivelul de educație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a:effectLst/>
                        </a:rPr>
                        <a:t>2015</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dirty="0">
                          <a:effectLst/>
                        </a:rPr>
                        <a:t>2016</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dirty="0">
                          <a:effectLst/>
                        </a:rPr>
                        <a:t>2017</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dirty="0">
                          <a:effectLst/>
                        </a:rPr>
                        <a:t>2018</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dirty="0">
                          <a:effectLst/>
                        </a:rPr>
                        <a:t>2019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dirty="0">
                          <a:effectLst/>
                        </a:rPr>
                        <a:t>2020</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461946654"/>
                  </a:ext>
                </a:extLst>
              </a:tr>
              <a:tr h="1670805">
                <a:tc>
                  <a:txBody>
                    <a:bodyPr/>
                    <a:lstStyle/>
                    <a:p>
                      <a:pPr>
                        <a:lnSpc>
                          <a:spcPct val="107000"/>
                        </a:lnSpc>
                        <a:spcAft>
                          <a:spcPts val="800"/>
                        </a:spcAft>
                      </a:pPr>
                      <a:r>
                        <a:rPr lang="ro-RO" sz="2200" dirty="0">
                          <a:effectLst/>
                        </a:rPr>
                        <a:t>Fără învățământ primar, învățământ primar și secundar inferior (nivelurile 0-2)</a:t>
                      </a:r>
                      <a:endParaRPr lang="en-US"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dirty="0">
                          <a:effectLst/>
                        </a:rPr>
                        <a:t>18.7</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17.4</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16.0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14.5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13.5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13.7</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57087519"/>
                  </a:ext>
                </a:extLst>
              </a:tr>
              <a:tr h="1594369">
                <a:tc>
                  <a:txBody>
                    <a:bodyPr/>
                    <a:lstStyle/>
                    <a:p>
                      <a:pPr>
                        <a:lnSpc>
                          <a:spcPct val="107000"/>
                        </a:lnSpc>
                        <a:spcAft>
                          <a:spcPts val="800"/>
                        </a:spcAft>
                      </a:pPr>
                      <a:r>
                        <a:rPr lang="ro-RO" sz="2200" dirty="0">
                          <a:effectLst/>
                        </a:rPr>
                        <a:t>Învățământul secundar superior și postliceal neuniversitar (nivelurile 3 și 4)</a:t>
                      </a:r>
                      <a:endParaRPr lang="en-US"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9.2</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8.3</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dirty="0">
                          <a:effectLst/>
                        </a:rPr>
                        <a:t>7.4</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6.6</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6.1</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6.6</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56602996"/>
                  </a:ext>
                </a:extLst>
              </a:tr>
              <a:tr h="1105534">
                <a:tc>
                  <a:txBody>
                    <a:bodyPr/>
                    <a:lstStyle/>
                    <a:p>
                      <a:pPr>
                        <a:lnSpc>
                          <a:spcPct val="107000"/>
                        </a:lnSpc>
                        <a:spcAft>
                          <a:spcPts val="800"/>
                        </a:spcAft>
                      </a:pPr>
                      <a:r>
                        <a:rPr lang="ro-RO" sz="2200" dirty="0">
                          <a:effectLst/>
                        </a:rPr>
                        <a:t>Învățământul terțiar (nivelurile 5-8)</a:t>
                      </a:r>
                      <a:endParaRPr lang="en-US"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6.1</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5.4</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4.8</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a:effectLst/>
                        </a:rPr>
                        <a:t>4.4</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dirty="0">
                          <a:effectLst/>
                        </a:rPr>
                        <a:t>4.2</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2400" dirty="0">
                          <a:effectLst/>
                        </a:rPr>
                        <a:t>4.7</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09052896"/>
                  </a:ext>
                </a:extLst>
              </a:tr>
            </a:tbl>
          </a:graphicData>
        </a:graphic>
      </p:graphicFrame>
      <p:sp>
        <p:nvSpPr>
          <p:cNvPr id="13" name="CasetăText 12">
            <a:extLst>
              <a:ext uri="{FF2B5EF4-FFF2-40B4-BE49-F238E27FC236}">
                <a16:creationId xmlns:a16="http://schemas.microsoft.com/office/drawing/2014/main" id="{9934914F-766D-4C1C-B4A9-9245D0B6423D}"/>
              </a:ext>
            </a:extLst>
          </p:cNvPr>
          <p:cNvSpPr txBox="1"/>
          <p:nvPr/>
        </p:nvSpPr>
        <p:spPr>
          <a:xfrm>
            <a:off x="187124" y="103425"/>
            <a:ext cx="11817753" cy="1362937"/>
          </a:xfrm>
          <a:prstGeom prst="rect">
            <a:avLst/>
          </a:prstGeom>
          <a:noFill/>
        </p:spPr>
        <p:txBody>
          <a:bodyPr wrap="square">
            <a:spAutoFit/>
          </a:bodyPr>
          <a:lstStyle/>
          <a:p>
            <a:pPr algn="ctr">
              <a:lnSpc>
                <a:spcPct val="107000"/>
              </a:lnSpc>
              <a:spcAft>
                <a:spcPts val="800"/>
              </a:spcAft>
            </a:pPr>
            <a:r>
              <a:rPr lang="ro-RO" sz="2400" b="1" dirty="0">
                <a:solidFill>
                  <a:schemeClr val="bg1"/>
                </a:solidFill>
                <a:effectLst/>
                <a:ea typeface="Calibri" panose="020F0502020204030204" pitchFamily="34" charset="0"/>
                <a:cs typeface="Arial" panose="020B0604020202020204" pitchFamily="34" charset="0"/>
              </a:rPr>
              <a:t>Rata șomajului* înregistrat la nivelul UE-27, în perioada 2015 – 2020, la nivelul populației de 15 – 74 ani, pe categorii de populație după nivelul de educație </a:t>
            </a:r>
          </a:p>
          <a:p>
            <a:pPr algn="ctr">
              <a:lnSpc>
                <a:spcPct val="107000"/>
              </a:lnSpc>
              <a:spcAft>
                <a:spcPts val="800"/>
              </a:spcAft>
            </a:pPr>
            <a:r>
              <a:rPr lang="ro-RO" sz="2400" b="1" dirty="0">
                <a:solidFill>
                  <a:schemeClr val="bg1"/>
                </a:solidFill>
                <a:effectLst/>
                <a:ea typeface="Calibri" panose="020F0502020204030204" pitchFamily="34" charset="0"/>
                <a:cs typeface="Arial" panose="020B0604020202020204" pitchFamily="34" charset="0"/>
              </a:rPr>
              <a:t>(% în total populație ocupată)</a:t>
            </a:r>
            <a:endParaRPr lang="en-US" sz="2000" dirty="0">
              <a:solidFill>
                <a:schemeClr val="bg1"/>
              </a:solidFill>
              <a:effectLst/>
              <a:ea typeface="Calibri" panose="020F0502020204030204" pitchFamily="34" charset="0"/>
              <a:cs typeface="Arial" panose="020B0604020202020204" pitchFamily="34" charset="0"/>
            </a:endParaRPr>
          </a:p>
        </p:txBody>
      </p:sp>
      <p:sp>
        <p:nvSpPr>
          <p:cNvPr id="15" name="CasetăText 14">
            <a:extLst>
              <a:ext uri="{FF2B5EF4-FFF2-40B4-BE49-F238E27FC236}">
                <a16:creationId xmlns:a16="http://schemas.microsoft.com/office/drawing/2014/main" id="{7779BFED-B839-4B6C-98C7-A467BE29AD73}"/>
              </a:ext>
            </a:extLst>
          </p:cNvPr>
          <p:cNvSpPr txBox="1"/>
          <p:nvPr/>
        </p:nvSpPr>
        <p:spPr>
          <a:xfrm>
            <a:off x="6457506" y="6519957"/>
            <a:ext cx="6103088" cy="280013"/>
          </a:xfrm>
          <a:prstGeom prst="rect">
            <a:avLst/>
          </a:prstGeom>
          <a:noFill/>
        </p:spPr>
        <p:txBody>
          <a:bodyPr wrap="square">
            <a:spAutoFit/>
          </a:bodyPr>
          <a:lstStyle/>
          <a:p>
            <a:pPr algn="ctr">
              <a:lnSpc>
                <a:spcPct val="107000"/>
              </a:lnSpc>
              <a:spcAft>
                <a:spcPts val="800"/>
              </a:spcAft>
            </a:pPr>
            <a:r>
              <a:rPr lang="ro-RO" sz="1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Sursa: </a:t>
            </a:r>
            <a:r>
              <a:rPr lang="ro-RO" sz="1200" dirty="0" err="1">
                <a:solidFill>
                  <a:schemeClr val="bg1"/>
                </a:solidFill>
                <a:effectLst/>
                <a:latin typeface="Cambria" panose="02040503050406030204" pitchFamily="18" charset="0"/>
                <a:ea typeface="Calibri" panose="020F0502020204030204" pitchFamily="34" charset="0"/>
                <a:cs typeface="Arial" panose="020B0604020202020204" pitchFamily="34" charset="0"/>
              </a:rPr>
              <a:t>Eurostat</a:t>
            </a:r>
            <a:r>
              <a:rPr lang="ro-RO" sz="1200" dirty="0">
                <a:solidFill>
                  <a:schemeClr val="bg1"/>
                </a:solidFill>
                <a:effectLst/>
                <a:latin typeface="Cambria" panose="02040503050406030204" pitchFamily="18" charset="0"/>
                <a:ea typeface="Calibri" panose="020F0502020204030204" pitchFamily="34" charset="0"/>
                <a:cs typeface="Arial" panose="020B0604020202020204" pitchFamily="34" charset="0"/>
              </a:rPr>
              <a:t> (https://ec.europa.eu/eurostat/web/main/data/database)</a:t>
            </a:r>
            <a:endPar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88234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asetăText 6">
            <a:extLst>
              <a:ext uri="{FF2B5EF4-FFF2-40B4-BE49-F238E27FC236}">
                <a16:creationId xmlns:a16="http://schemas.microsoft.com/office/drawing/2014/main" id="{C8477958-AA7B-409B-ABC3-DB3B61483277}"/>
              </a:ext>
            </a:extLst>
          </p:cNvPr>
          <p:cNvSpPr txBox="1"/>
          <p:nvPr/>
        </p:nvSpPr>
        <p:spPr>
          <a:xfrm>
            <a:off x="8397500" y="2589628"/>
            <a:ext cx="3621911" cy="3416320"/>
          </a:xfrm>
          <a:prstGeom prst="rect">
            <a:avLst/>
          </a:prstGeom>
          <a:noFill/>
        </p:spPr>
        <p:txBody>
          <a:bodyPr wrap="square">
            <a:spAutoFit/>
          </a:bodyPr>
          <a:lstStyle/>
          <a:p>
            <a:r>
              <a:rPr lang="ro-RO" sz="2400" dirty="0">
                <a:solidFill>
                  <a:schemeClr val="bg1"/>
                </a:solidFill>
              </a:rPr>
              <a:t>Î</a:t>
            </a:r>
            <a:r>
              <a:rPr lang="en-US" sz="2400" dirty="0">
                <a:solidFill>
                  <a:schemeClr val="bg1"/>
                </a:solidFill>
              </a:rPr>
              <a:t>n </a:t>
            </a:r>
            <a:r>
              <a:rPr lang="en-US" sz="2400" dirty="0" err="1">
                <a:solidFill>
                  <a:schemeClr val="bg1"/>
                </a:solidFill>
              </a:rPr>
              <a:t>anul</a:t>
            </a:r>
            <a:r>
              <a:rPr lang="en-US" sz="2400" dirty="0">
                <a:solidFill>
                  <a:schemeClr val="bg1"/>
                </a:solidFill>
              </a:rPr>
              <a:t> 2020, </a:t>
            </a:r>
            <a:endParaRPr lang="ro-RO" sz="2400" dirty="0">
              <a:solidFill>
                <a:schemeClr val="bg1"/>
              </a:solidFill>
            </a:endParaRPr>
          </a:p>
          <a:p>
            <a:r>
              <a:rPr lang="en-US" sz="2400" dirty="0">
                <a:solidFill>
                  <a:schemeClr val="bg1"/>
                </a:solidFill>
              </a:rPr>
              <a:t>rata </a:t>
            </a:r>
            <a:r>
              <a:rPr lang="en-US" sz="2400" dirty="0" err="1">
                <a:solidFill>
                  <a:schemeClr val="bg1"/>
                </a:solidFill>
              </a:rPr>
              <a:t>șomajului</a:t>
            </a:r>
            <a:r>
              <a:rPr lang="en-US" sz="2400" dirty="0">
                <a:solidFill>
                  <a:schemeClr val="bg1"/>
                </a:solidFill>
              </a:rPr>
              <a:t> la </a:t>
            </a:r>
            <a:r>
              <a:rPr lang="en-US" sz="2400" dirty="0" err="1">
                <a:solidFill>
                  <a:schemeClr val="bg1"/>
                </a:solidFill>
              </a:rPr>
              <a:t>nivelul</a:t>
            </a:r>
            <a:r>
              <a:rPr lang="en-US" sz="2400" dirty="0">
                <a:solidFill>
                  <a:schemeClr val="bg1"/>
                </a:solidFill>
              </a:rPr>
              <a:t> </a:t>
            </a:r>
            <a:r>
              <a:rPr lang="en-US" sz="2400" dirty="0" err="1">
                <a:solidFill>
                  <a:schemeClr val="bg1"/>
                </a:solidFill>
              </a:rPr>
              <a:t>populației</a:t>
            </a:r>
            <a:r>
              <a:rPr lang="en-US" sz="2400" dirty="0">
                <a:solidFill>
                  <a:schemeClr val="bg1"/>
                </a:solidFill>
              </a:rPr>
              <a:t> cu </a:t>
            </a:r>
            <a:r>
              <a:rPr lang="en-US" sz="2400" dirty="0" err="1">
                <a:solidFill>
                  <a:schemeClr val="bg1"/>
                </a:solidFill>
              </a:rPr>
              <a:t>studii</a:t>
            </a:r>
            <a:r>
              <a:rPr lang="en-US" sz="2400" dirty="0">
                <a:solidFill>
                  <a:schemeClr val="bg1"/>
                </a:solidFill>
              </a:rPr>
              <a:t> </a:t>
            </a:r>
            <a:r>
              <a:rPr lang="en-US" sz="2400" dirty="0" err="1">
                <a:solidFill>
                  <a:schemeClr val="bg1"/>
                </a:solidFill>
              </a:rPr>
              <a:t>superioare</a:t>
            </a:r>
            <a:r>
              <a:rPr lang="en-US" sz="2400" dirty="0">
                <a:solidFill>
                  <a:schemeClr val="bg1"/>
                </a:solidFill>
              </a:rPr>
              <a:t> a </a:t>
            </a:r>
            <a:r>
              <a:rPr lang="en-US" sz="2400" dirty="0" err="1">
                <a:solidFill>
                  <a:schemeClr val="bg1"/>
                </a:solidFill>
              </a:rPr>
              <a:t>fost</a:t>
            </a:r>
            <a:r>
              <a:rPr lang="en-US" sz="2400" dirty="0">
                <a:solidFill>
                  <a:schemeClr val="bg1"/>
                </a:solidFill>
              </a:rPr>
              <a:t> de 4,7%, </a:t>
            </a:r>
            <a:r>
              <a:rPr lang="en-US" sz="2400" dirty="0" err="1">
                <a:solidFill>
                  <a:schemeClr val="bg1"/>
                </a:solidFill>
              </a:rPr>
              <a:t>față</a:t>
            </a:r>
            <a:r>
              <a:rPr lang="en-US" sz="2400" dirty="0">
                <a:solidFill>
                  <a:schemeClr val="bg1"/>
                </a:solidFill>
              </a:rPr>
              <a:t> de 6,6% la </a:t>
            </a:r>
            <a:r>
              <a:rPr lang="en-US" sz="2400" dirty="0" err="1">
                <a:solidFill>
                  <a:schemeClr val="bg1"/>
                </a:solidFill>
              </a:rPr>
              <a:t>nivelul</a:t>
            </a:r>
            <a:r>
              <a:rPr lang="en-US" sz="2400" dirty="0">
                <a:solidFill>
                  <a:schemeClr val="bg1"/>
                </a:solidFill>
              </a:rPr>
              <a:t> </a:t>
            </a:r>
            <a:r>
              <a:rPr lang="en-US" sz="2400" dirty="0" err="1">
                <a:solidFill>
                  <a:schemeClr val="bg1"/>
                </a:solidFill>
              </a:rPr>
              <a:t>populației</a:t>
            </a:r>
            <a:r>
              <a:rPr lang="en-US" sz="2400" dirty="0">
                <a:solidFill>
                  <a:schemeClr val="bg1"/>
                </a:solidFill>
              </a:rPr>
              <a:t> cu </a:t>
            </a:r>
            <a:r>
              <a:rPr lang="en-US" sz="2400" dirty="0" err="1">
                <a:solidFill>
                  <a:schemeClr val="bg1"/>
                </a:solidFill>
              </a:rPr>
              <a:t>studii</a:t>
            </a:r>
            <a:r>
              <a:rPr lang="en-US" sz="2400" dirty="0">
                <a:solidFill>
                  <a:schemeClr val="bg1"/>
                </a:solidFill>
              </a:rPr>
              <a:t> </a:t>
            </a:r>
            <a:r>
              <a:rPr lang="en-US" sz="2400" dirty="0" err="1">
                <a:solidFill>
                  <a:schemeClr val="bg1"/>
                </a:solidFill>
              </a:rPr>
              <a:t>medii</a:t>
            </a:r>
            <a:r>
              <a:rPr lang="en-US" sz="2400" dirty="0">
                <a:solidFill>
                  <a:schemeClr val="bg1"/>
                </a:solidFill>
              </a:rPr>
              <a:t> </a:t>
            </a:r>
            <a:r>
              <a:rPr lang="en-US" sz="2400" dirty="0" err="1">
                <a:solidFill>
                  <a:schemeClr val="bg1"/>
                </a:solidFill>
              </a:rPr>
              <a:t>și</a:t>
            </a:r>
            <a:r>
              <a:rPr lang="en-US" sz="2400" dirty="0">
                <a:solidFill>
                  <a:schemeClr val="bg1"/>
                </a:solidFill>
              </a:rPr>
              <a:t>, </a:t>
            </a:r>
            <a:r>
              <a:rPr lang="en-US" sz="2400" dirty="0" err="1">
                <a:solidFill>
                  <a:schemeClr val="bg1"/>
                </a:solidFill>
              </a:rPr>
              <a:t>respectiv</a:t>
            </a:r>
            <a:r>
              <a:rPr lang="en-US" sz="2400" dirty="0">
                <a:solidFill>
                  <a:schemeClr val="bg1"/>
                </a:solidFill>
              </a:rPr>
              <a:t>, 13,7% la </a:t>
            </a:r>
            <a:r>
              <a:rPr lang="en-US" sz="2400" dirty="0" err="1">
                <a:solidFill>
                  <a:schemeClr val="bg1"/>
                </a:solidFill>
              </a:rPr>
              <a:t>nivelul</a:t>
            </a:r>
            <a:r>
              <a:rPr lang="en-US" sz="2400" dirty="0">
                <a:solidFill>
                  <a:schemeClr val="bg1"/>
                </a:solidFill>
              </a:rPr>
              <a:t> </a:t>
            </a:r>
            <a:r>
              <a:rPr lang="en-US" sz="2400" dirty="0" err="1">
                <a:solidFill>
                  <a:schemeClr val="bg1"/>
                </a:solidFill>
              </a:rPr>
              <a:t>celei</a:t>
            </a:r>
            <a:r>
              <a:rPr lang="en-US" sz="2400" dirty="0">
                <a:solidFill>
                  <a:schemeClr val="bg1"/>
                </a:solidFill>
              </a:rPr>
              <a:t> cu </a:t>
            </a:r>
            <a:r>
              <a:rPr lang="en-US" sz="2400" dirty="0" err="1">
                <a:solidFill>
                  <a:schemeClr val="bg1"/>
                </a:solidFill>
              </a:rPr>
              <a:t>studii</a:t>
            </a:r>
            <a:r>
              <a:rPr lang="en-US" sz="2400" dirty="0">
                <a:solidFill>
                  <a:schemeClr val="bg1"/>
                </a:solidFill>
              </a:rPr>
              <a:t> </a:t>
            </a:r>
            <a:r>
              <a:rPr lang="en-US" sz="2400" dirty="0" err="1">
                <a:solidFill>
                  <a:schemeClr val="bg1"/>
                </a:solidFill>
              </a:rPr>
              <a:t>primare</a:t>
            </a:r>
            <a:r>
              <a:rPr lang="en-US" sz="2400" dirty="0">
                <a:solidFill>
                  <a:schemeClr val="bg1"/>
                </a:solidFill>
              </a:rPr>
              <a:t>.</a:t>
            </a:r>
          </a:p>
        </p:txBody>
      </p:sp>
      <p:pic>
        <p:nvPicPr>
          <p:cNvPr id="10" name="Imagine 9" descr="People in crowds">
            <a:extLst>
              <a:ext uri="{FF2B5EF4-FFF2-40B4-BE49-F238E27FC236}">
                <a16:creationId xmlns:a16="http://schemas.microsoft.com/office/drawing/2014/main" id="{5E8FB1E9-077A-4F9F-A3AC-3517AAA47683}"/>
              </a:ext>
            </a:extLst>
          </p:cNvPr>
          <p:cNvPicPr>
            <a:picLocks noChangeAspect="1"/>
          </p:cNvPicPr>
          <p:nvPr/>
        </p:nvPicPr>
        <p:blipFill rotWithShape="1">
          <a:blip r:embed="rId2">
            <a:extLst>
              <a:ext uri="{28A0092B-C50C-407E-A947-70E740481C1C}">
                <a14:useLocalDpi xmlns:a14="http://schemas.microsoft.com/office/drawing/2010/main" val="0"/>
              </a:ext>
            </a:extLst>
          </a:blip>
          <a:srcRect l="23457"/>
          <a:stretch/>
        </p:blipFill>
        <p:spPr>
          <a:xfrm>
            <a:off x="0" y="-1"/>
            <a:ext cx="7874000" cy="6858000"/>
          </a:xfrm>
          <a:prstGeom prst="rect">
            <a:avLst/>
          </a:prstGeom>
        </p:spPr>
      </p:pic>
      <p:pic>
        <p:nvPicPr>
          <p:cNvPr id="11" name="Grafic 10" descr="Statistics outline">
            <a:extLst>
              <a:ext uri="{FF2B5EF4-FFF2-40B4-BE49-F238E27FC236}">
                <a16:creationId xmlns:a16="http://schemas.microsoft.com/office/drawing/2014/main" id="{97667BD7-C94C-44F9-8AC4-A041C6F164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51281" y="1136385"/>
            <a:ext cx="1314347" cy="1314347"/>
          </a:xfrm>
          <a:prstGeom prst="rect">
            <a:avLst/>
          </a:prstGeom>
        </p:spPr>
      </p:pic>
    </p:spTree>
    <p:extLst>
      <p:ext uri="{BB962C8B-B14F-4D97-AF65-F5344CB8AC3E}">
        <p14:creationId xmlns:p14="http://schemas.microsoft.com/office/powerpoint/2010/main" val="236693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5AAAF5C8-ED3D-4068-8BC3-DB4E7A1B2964}"/>
              </a:ext>
            </a:extLst>
          </p:cNvPr>
          <p:cNvGraphicFramePr>
            <a:graphicFrameLocks noGrp="1"/>
          </p:cNvGraphicFramePr>
          <p:nvPr>
            <p:extLst>
              <p:ext uri="{D42A27DB-BD31-4B8C-83A1-F6EECF244321}">
                <p14:modId xmlns:p14="http://schemas.microsoft.com/office/powerpoint/2010/main" val="3377194900"/>
              </p:ext>
            </p:extLst>
          </p:nvPr>
        </p:nvGraphicFramePr>
        <p:xfrm>
          <a:off x="244549" y="946297"/>
          <a:ext cx="11621384" cy="5373480"/>
        </p:xfrm>
        <a:graphic>
          <a:graphicData uri="http://schemas.openxmlformats.org/drawingml/2006/table">
            <a:tbl>
              <a:tblPr firstRow="1" firstCol="1" bandRow="1">
                <a:tableStyleId>{37CE84F3-28C3-443E-9E96-99CF82512B78}</a:tableStyleId>
              </a:tblPr>
              <a:tblGrid>
                <a:gridCol w="5913854">
                  <a:extLst>
                    <a:ext uri="{9D8B030D-6E8A-4147-A177-3AD203B41FA5}">
                      <a16:colId xmlns:a16="http://schemas.microsoft.com/office/drawing/2014/main" val="374439289"/>
                    </a:ext>
                  </a:extLst>
                </a:gridCol>
                <a:gridCol w="952083">
                  <a:extLst>
                    <a:ext uri="{9D8B030D-6E8A-4147-A177-3AD203B41FA5}">
                      <a16:colId xmlns:a16="http://schemas.microsoft.com/office/drawing/2014/main" val="2845170801"/>
                    </a:ext>
                  </a:extLst>
                </a:gridCol>
                <a:gridCol w="952083">
                  <a:extLst>
                    <a:ext uri="{9D8B030D-6E8A-4147-A177-3AD203B41FA5}">
                      <a16:colId xmlns:a16="http://schemas.microsoft.com/office/drawing/2014/main" val="4060155654"/>
                    </a:ext>
                  </a:extLst>
                </a:gridCol>
                <a:gridCol w="950841">
                  <a:extLst>
                    <a:ext uri="{9D8B030D-6E8A-4147-A177-3AD203B41FA5}">
                      <a16:colId xmlns:a16="http://schemas.microsoft.com/office/drawing/2014/main" val="1242503836"/>
                    </a:ext>
                  </a:extLst>
                </a:gridCol>
                <a:gridCol w="950841">
                  <a:extLst>
                    <a:ext uri="{9D8B030D-6E8A-4147-A177-3AD203B41FA5}">
                      <a16:colId xmlns:a16="http://schemas.microsoft.com/office/drawing/2014/main" val="2092302946"/>
                    </a:ext>
                  </a:extLst>
                </a:gridCol>
                <a:gridCol w="950841">
                  <a:extLst>
                    <a:ext uri="{9D8B030D-6E8A-4147-A177-3AD203B41FA5}">
                      <a16:colId xmlns:a16="http://schemas.microsoft.com/office/drawing/2014/main" val="2214476994"/>
                    </a:ext>
                  </a:extLst>
                </a:gridCol>
                <a:gridCol w="950841">
                  <a:extLst>
                    <a:ext uri="{9D8B030D-6E8A-4147-A177-3AD203B41FA5}">
                      <a16:colId xmlns:a16="http://schemas.microsoft.com/office/drawing/2014/main" val="3459607945"/>
                    </a:ext>
                  </a:extLst>
                </a:gridCol>
              </a:tblGrid>
              <a:tr h="934380">
                <a:tc>
                  <a:txBody>
                    <a:bodyPr/>
                    <a:lstStyle/>
                    <a:p>
                      <a:pPr algn="ctr">
                        <a:lnSpc>
                          <a:spcPct val="107000"/>
                        </a:lnSpc>
                        <a:spcAft>
                          <a:spcPts val="800"/>
                        </a:spcAft>
                      </a:pPr>
                      <a:r>
                        <a:rPr lang="ro-RO" sz="2400" dirty="0">
                          <a:effectLst/>
                        </a:rPr>
                        <a:t>Nivelul de educație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a:effectLst/>
                        </a:rPr>
                        <a:t>2015</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a:effectLst/>
                        </a:rPr>
                        <a:t>2016</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a:effectLst/>
                        </a:rPr>
                        <a:t>2017</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a:effectLst/>
                        </a:rPr>
                        <a:t>2018</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dirty="0">
                          <a:effectLst/>
                        </a:rPr>
                        <a:t>2019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o-RO" sz="2400">
                          <a:effectLst/>
                        </a:rPr>
                        <a:t>2020</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33649558"/>
                  </a:ext>
                </a:extLst>
              </a:tr>
              <a:tr h="1752360">
                <a:tc>
                  <a:txBody>
                    <a:bodyPr/>
                    <a:lstStyle/>
                    <a:p>
                      <a:pPr>
                        <a:lnSpc>
                          <a:spcPct val="107000"/>
                        </a:lnSpc>
                        <a:spcAft>
                          <a:spcPts val="800"/>
                        </a:spcAft>
                      </a:pPr>
                      <a:r>
                        <a:rPr lang="ro-RO" sz="2400" dirty="0">
                          <a:effectLst/>
                        </a:rPr>
                        <a:t>Fără învățământ primar, învățământ primar și secundar inferior (nivelurile 0-2)</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a:effectLst/>
                        </a:rPr>
                        <a:t>41.6</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dirty="0">
                          <a:effectLst/>
                        </a:rPr>
                        <a:t>42.4</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dirty="0">
                          <a:effectLst/>
                        </a:rPr>
                        <a:t>43.3</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a:effectLst/>
                        </a:rPr>
                        <a:t>44.1</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a:effectLst/>
                        </a:rPr>
                        <a:t>44.6</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a:effectLst/>
                        </a:rPr>
                        <a:t>43.3</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13813975"/>
                  </a:ext>
                </a:extLst>
              </a:tr>
              <a:tr h="1752360">
                <a:tc>
                  <a:txBody>
                    <a:bodyPr/>
                    <a:lstStyle/>
                    <a:p>
                      <a:pPr>
                        <a:lnSpc>
                          <a:spcPct val="107000"/>
                        </a:lnSpc>
                        <a:spcAft>
                          <a:spcPts val="800"/>
                        </a:spcAft>
                      </a:pPr>
                      <a:r>
                        <a:rPr lang="ro-RO" sz="2400">
                          <a:effectLst/>
                        </a:rPr>
                        <a:t>Învățământul secundar superior și postliceal neuniversitar (nivelurile 3 și 4)</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a:effectLst/>
                        </a:rPr>
                        <a:t>68.1</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dirty="0">
                          <a:effectLst/>
                        </a:rPr>
                        <a:t>69.1</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dirty="0">
                          <a:effectLst/>
                        </a:rPr>
                        <a:t>70.1</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dirty="0">
                          <a:effectLst/>
                        </a:rPr>
                        <a:t>71.0</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dirty="0">
                          <a:effectLst/>
                        </a:rPr>
                        <a:t>71.4</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dirty="0">
                          <a:effectLst/>
                        </a:rPr>
                        <a:t>69.9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16338466"/>
                  </a:ext>
                </a:extLst>
              </a:tr>
              <a:tr h="934380">
                <a:tc>
                  <a:txBody>
                    <a:bodyPr/>
                    <a:lstStyle/>
                    <a:p>
                      <a:pPr>
                        <a:lnSpc>
                          <a:spcPct val="107000"/>
                        </a:lnSpc>
                        <a:spcAft>
                          <a:spcPts val="800"/>
                        </a:spcAft>
                      </a:pPr>
                      <a:r>
                        <a:rPr lang="ro-RO" sz="2400">
                          <a:effectLst/>
                        </a:rPr>
                        <a:t>Învățământul terțiar (nivelurile 5-8)</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a:effectLst/>
                        </a:rPr>
                        <a:t>82.3</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dirty="0">
                          <a:effectLst/>
                        </a:rPr>
                        <a:t>83.1</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a:effectLst/>
                        </a:rPr>
                        <a:t>83.9</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a:effectLst/>
                        </a:rPr>
                        <a:t>84.4</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dirty="0">
                          <a:effectLst/>
                        </a:rPr>
                        <a:t>84.9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ro-RO" sz="2400" dirty="0">
                          <a:effectLst/>
                        </a:rPr>
                        <a:t>83.9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14723393"/>
                  </a:ext>
                </a:extLst>
              </a:tr>
            </a:tbl>
          </a:graphicData>
        </a:graphic>
      </p:graphicFrame>
      <p:sp>
        <p:nvSpPr>
          <p:cNvPr id="12" name="CasetăText 11">
            <a:extLst>
              <a:ext uri="{FF2B5EF4-FFF2-40B4-BE49-F238E27FC236}">
                <a16:creationId xmlns:a16="http://schemas.microsoft.com/office/drawing/2014/main" id="{7E8D439C-EDF9-4599-98B9-0784BB1E6B3B}"/>
              </a:ext>
            </a:extLst>
          </p:cNvPr>
          <p:cNvSpPr txBox="1"/>
          <p:nvPr/>
        </p:nvSpPr>
        <p:spPr>
          <a:xfrm>
            <a:off x="244549" y="134828"/>
            <a:ext cx="11621384" cy="830997"/>
          </a:xfrm>
          <a:prstGeom prst="rect">
            <a:avLst/>
          </a:prstGeom>
          <a:noFill/>
        </p:spPr>
        <p:txBody>
          <a:bodyPr wrap="square">
            <a:spAutoFit/>
          </a:bodyPr>
          <a:lstStyle/>
          <a:p>
            <a:pPr algn="ctr"/>
            <a:r>
              <a:rPr lang="ro-RO" sz="2400" b="1" dirty="0">
                <a:solidFill>
                  <a:schemeClr val="bg1"/>
                </a:solidFill>
                <a:effectLst/>
                <a:ea typeface="Calibri" panose="020F0502020204030204" pitchFamily="34" charset="0"/>
                <a:cs typeface="Arial" panose="020B0604020202020204" pitchFamily="34" charset="0"/>
              </a:rPr>
              <a:t>Nivelul de ocupare al populație de 15 – 64 ani, înregistrat la nivelul UE, în perioada 2015 – 2020 pe categorii de populație după nivelul de educație (% în total populație)</a:t>
            </a:r>
            <a:endParaRPr lang="en-US" sz="2400" dirty="0">
              <a:solidFill>
                <a:schemeClr val="bg1"/>
              </a:solidFill>
            </a:endParaRPr>
          </a:p>
        </p:txBody>
      </p:sp>
      <p:sp>
        <p:nvSpPr>
          <p:cNvPr id="14" name="CasetăText 13">
            <a:extLst>
              <a:ext uri="{FF2B5EF4-FFF2-40B4-BE49-F238E27FC236}">
                <a16:creationId xmlns:a16="http://schemas.microsoft.com/office/drawing/2014/main" id="{B7ECE30E-D9C4-4592-AC69-6DF8E33F02D5}"/>
              </a:ext>
            </a:extLst>
          </p:cNvPr>
          <p:cNvSpPr txBox="1"/>
          <p:nvPr/>
        </p:nvSpPr>
        <p:spPr>
          <a:xfrm>
            <a:off x="6443195" y="6443159"/>
            <a:ext cx="6094070" cy="280013"/>
          </a:xfrm>
          <a:prstGeom prst="rect">
            <a:avLst/>
          </a:prstGeom>
          <a:noFill/>
        </p:spPr>
        <p:txBody>
          <a:bodyPr wrap="square">
            <a:spAutoFit/>
          </a:bodyPr>
          <a:lstStyle/>
          <a:p>
            <a:pPr algn="ctr">
              <a:lnSpc>
                <a:spcPct val="107000"/>
              </a:lnSpc>
              <a:spcAft>
                <a:spcPts val="800"/>
              </a:spcAft>
            </a:pPr>
            <a:r>
              <a:rPr lang="ro-RO" sz="1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Sursa: </a:t>
            </a:r>
            <a:r>
              <a:rPr lang="ro-RO" sz="1200" dirty="0" err="1">
                <a:solidFill>
                  <a:schemeClr val="bg1"/>
                </a:solidFill>
                <a:effectLst/>
                <a:latin typeface="Cambria" panose="02040503050406030204" pitchFamily="18" charset="0"/>
                <a:ea typeface="Calibri" panose="020F0502020204030204" pitchFamily="34" charset="0"/>
                <a:cs typeface="Arial" panose="020B0604020202020204" pitchFamily="34" charset="0"/>
              </a:rPr>
              <a:t>Eurostat</a:t>
            </a:r>
            <a:r>
              <a:rPr lang="ro-RO" sz="1200" dirty="0">
                <a:solidFill>
                  <a:schemeClr val="bg1"/>
                </a:solidFill>
                <a:effectLst/>
                <a:latin typeface="Cambria" panose="02040503050406030204" pitchFamily="18" charset="0"/>
                <a:ea typeface="Calibri" panose="020F0502020204030204" pitchFamily="34" charset="0"/>
                <a:cs typeface="Arial" panose="020B0604020202020204" pitchFamily="34" charset="0"/>
              </a:rPr>
              <a:t> (https://ec.europa.eu/eurostat/web/main/data/database)</a:t>
            </a:r>
            <a:endPar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2588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415C117D-431A-46D2-9462-7BF9DF6F0430}"/>
              </a:ext>
            </a:extLst>
          </p:cNvPr>
          <p:cNvSpPr txBox="1"/>
          <p:nvPr/>
        </p:nvSpPr>
        <p:spPr>
          <a:xfrm>
            <a:off x="8408733" y="2452697"/>
            <a:ext cx="3530278" cy="3733971"/>
          </a:xfrm>
          <a:prstGeom prst="rect">
            <a:avLst/>
          </a:prstGeom>
          <a:noFill/>
        </p:spPr>
        <p:txBody>
          <a:bodyPr wrap="square">
            <a:spAutoFit/>
          </a:bodyPr>
          <a:lstStyle/>
          <a:p>
            <a:pPr>
              <a:lnSpc>
                <a:spcPct val="107000"/>
              </a:lnSpc>
              <a:spcAft>
                <a:spcPts val="800"/>
              </a:spcAft>
            </a:pPr>
            <a:r>
              <a:rPr lang="ro-RO" sz="2400" dirty="0">
                <a:solidFill>
                  <a:schemeClr val="bg1"/>
                </a:solidFill>
                <a:ea typeface="Calibri" panose="020F0502020204030204" pitchFamily="34" charset="0"/>
                <a:cs typeface="Arial" panose="020B0604020202020204" pitchFamily="34" charset="0"/>
              </a:rPr>
              <a:t>Î</a:t>
            </a:r>
            <a:r>
              <a:rPr lang="ro-RO" sz="2400" dirty="0">
                <a:solidFill>
                  <a:schemeClr val="bg1"/>
                </a:solidFill>
                <a:effectLst/>
                <a:ea typeface="Calibri" panose="020F0502020204030204" pitchFamily="34" charset="0"/>
                <a:cs typeface="Arial" panose="020B0604020202020204" pitchFamily="34" charset="0"/>
              </a:rPr>
              <a:t>n anul 2020, </a:t>
            </a:r>
          </a:p>
          <a:p>
            <a:pPr>
              <a:lnSpc>
                <a:spcPct val="107000"/>
              </a:lnSpc>
              <a:spcAft>
                <a:spcPts val="800"/>
              </a:spcAft>
            </a:pPr>
            <a:r>
              <a:rPr lang="ro-RO" sz="2400" dirty="0">
                <a:solidFill>
                  <a:schemeClr val="bg1"/>
                </a:solidFill>
                <a:effectLst/>
                <a:ea typeface="Calibri" panose="020F0502020204030204" pitchFamily="34" charset="0"/>
                <a:cs typeface="Arial" panose="020B0604020202020204" pitchFamily="34" charset="0"/>
              </a:rPr>
              <a:t>83,9% din totalul populației de 15 – 64 ani cu studii superioare erau ocupați 83,9%, față de 69,9% în cazul celor cu studii liceale și postliceale și, respectiv, 43,3% cei cu studii primare.</a:t>
            </a:r>
            <a:endParaRPr lang="en-US" sz="2400" dirty="0">
              <a:solidFill>
                <a:schemeClr val="bg1"/>
              </a:solidFill>
              <a:effectLst/>
              <a:ea typeface="Calibri" panose="020F0502020204030204" pitchFamily="34" charset="0"/>
              <a:cs typeface="Arial" panose="020B0604020202020204" pitchFamily="34" charset="0"/>
            </a:endParaRPr>
          </a:p>
        </p:txBody>
      </p:sp>
      <p:pic>
        <p:nvPicPr>
          <p:cNvPr id="8" name="Imagine 7" descr="Person applying ink with roller on solid surface">
            <a:extLst>
              <a:ext uri="{FF2B5EF4-FFF2-40B4-BE49-F238E27FC236}">
                <a16:creationId xmlns:a16="http://schemas.microsoft.com/office/drawing/2014/main" id="{3A9E7E2B-AAA0-4A23-A41D-AD7AE4026486}"/>
              </a:ext>
            </a:extLst>
          </p:cNvPr>
          <p:cNvPicPr>
            <a:picLocks noChangeAspect="1"/>
          </p:cNvPicPr>
          <p:nvPr/>
        </p:nvPicPr>
        <p:blipFill rotWithShape="1">
          <a:blip r:embed="rId2">
            <a:extLst>
              <a:ext uri="{28A0092B-C50C-407E-A947-70E740481C1C}">
                <a14:useLocalDpi xmlns:a14="http://schemas.microsoft.com/office/drawing/2010/main" val="0"/>
              </a:ext>
            </a:extLst>
          </a:blip>
          <a:srcRect l="23457"/>
          <a:stretch/>
        </p:blipFill>
        <p:spPr>
          <a:xfrm>
            <a:off x="0" y="-1"/>
            <a:ext cx="7874000" cy="6858000"/>
          </a:xfrm>
          <a:prstGeom prst="rect">
            <a:avLst/>
          </a:prstGeom>
        </p:spPr>
      </p:pic>
      <p:pic>
        <p:nvPicPr>
          <p:cNvPr id="9" name="Grafic 8" descr="Statistics outline">
            <a:extLst>
              <a:ext uri="{FF2B5EF4-FFF2-40B4-BE49-F238E27FC236}">
                <a16:creationId xmlns:a16="http://schemas.microsoft.com/office/drawing/2014/main" id="{3720C85F-32A5-4E75-B84C-7BB3B48D24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16698" y="1032212"/>
            <a:ext cx="1314347" cy="1314347"/>
          </a:xfrm>
          <a:prstGeom prst="rect">
            <a:avLst/>
          </a:prstGeom>
        </p:spPr>
      </p:pic>
    </p:spTree>
    <p:extLst>
      <p:ext uri="{BB962C8B-B14F-4D97-AF65-F5344CB8AC3E}">
        <p14:creationId xmlns:p14="http://schemas.microsoft.com/office/powerpoint/2010/main" val="1656066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3F8AC04C-D2AF-4685-9E4C-A3B45EF5F91B}"/>
              </a:ext>
            </a:extLst>
          </p:cNvPr>
          <p:cNvSpPr txBox="1"/>
          <p:nvPr/>
        </p:nvSpPr>
        <p:spPr>
          <a:xfrm>
            <a:off x="8196943" y="2511472"/>
            <a:ext cx="3583329" cy="3631379"/>
          </a:xfrm>
          <a:prstGeom prst="rect">
            <a:avLst/>
          </a:prstGeom>
          <a:noFill/>
        </p:spPr>
        <p:txBody>
          <a:bodyPr wrap="square">
            <a:spAutoFit/>
          </a:bodyPr>
          <a:lstStyle/>
          <a:p>
            <a:pPr>
              <a:lnSpc>
                <a:spcPct val="107000"/>
              </a:lnSpc>
              <a:spcAft>
                <a:spcPts val="800"/>
              </a:spcAft>
            </a:pPr>
            <a:r>
              <a:rPr lang="ro-RO" sz="2400" dirty="0">
                <a:solidFill>
                  <a:schemeClr val="bg1"/>
                </a:solidFill>
                <a:effectLst/>
                <a:ea typeface="Calibri" panose="020F0502020204030204" pitchFamily="34" charset="0"/>
                <a:cs typeface="Arial" panose="020B0604020202020204" pitchFamily="34" charset="0"/>
              </a:rPr>
              <a:t>Informațiile referitoare la nivelul veniturilor realizate de populația ocupată din România pe categorii  după ocupație atestă că absolvenții de studii superioare au șanse sporite de a beneficia de venituri salariale mai mari.</a:t>
            </a:r>
          </a:p>
        </p:txBody>
      </p:sp>
      <p:pic>
        <p:nvPicPr>
          <p:cNvPr id="3" name="Grafic 2" descr="Comment Important with solid fill">
            <a:extLst>
              <a:ext uri="{FF2B5EF4-FFF2-40B4-BE49-F238E27FC236}">
                <a16:creationId xmlns:a16="http://schemas.microsoft.com/office/drawing/2014/main" id="{CDC967B1-85E8-49EE-B766-33B2B6AAA6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69759" y="715149"/>
            <a:ext cx="2037696" cy="2037696"/>
          </a:xfrm>
          <a:prstGeom prst="rect">
            <a:avLst/>
          </a:prstGeom>
        </p:spPr>
      </p:pic>
      <p:pic>
        <p:nvPicPr>
          <p:cNvPr id="6" name="Imagine 5" descr="People in classroom">
            <a:extLst>
              <a:ext uri="{FF2B5EF4-FFF2-40B4-BE49-F238E27FC236}">
                <a16:creationId xmlns:a16="http://schemas.microsoft.com/office/drawing/2014/main" id="{4CD9654F-BDC8-45A5-B32C-3F0146FF3CEF}"/>
              </a:ext>
            </a:extLst>
          </p:cNvPr>
          <p:cNvPicPr>
            <a:picLocks noChangeAspect="1"/>
          </p:cNvPicPr>
          <p:nvPr/>
        </p:nvPicPr>
        <p:blipFill rotWithShape="1">
          <a:blip r:embed="rId4">
            <a:extLst>
              <a:ext uri="{28A0092B-C50C-407E-A947-70E740481C1C}">
                <a14:useLocalDpi xmlns:a14="http://schemas.microsoft.com/office/drawing/2010/main" val="0"/>
              </a:ext>
            </a:extLst>
          </a:blip>
          <a:srcRect l="25467"/>
          <a:stretch/>
        </p:blipFill>
        <p:spPr>
          <a:xfrm>
            <a:off x="-1" y="-32658"/>
            <a:ext cx="7873999" cy="6858000"/>
          </a:xfrm>
          <a:prstGeom prst="rect">
            <a:avLst/>
          </a:prstGeom>
        </p:spPr>
      </p:pic>
    </p:spTree>
    <p:extLst>
      <p:ext uri="{BB962C8B-B14F-4D97-AF65-F5344CB8AC3E}">
        <p14:creationId xmlns:p14="http://schemas.microsoft.com/office/powerpoint/2010/main" val="2135000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ă 5">
            <a:extLst>
              <a:ext uri="{FF2B5EF4-FFF2-40B4-BE49-F238E27FC236}">
                <a16:creationId xmlns:a16="http://schemas.microsoft.com/office/drawing/2014/main" id="{E8DE46D7-0FEB-4B81-9726-5D6DB8917EB4}"/>
              </a:ext>
            </a:extLst>
          </p:cNvPr>
          <p:cNvGraphicFramePr/>
          <p:nvPr>
            <p:extLst>
              <p:ext uri="{D42A27DB-BD31-4B8C-83A1-F6EECF244321}">
                <p14:modId xmlns:p14="http://schemas.microsoft.com/office/powerpoint/2010/main" val="3016451759"/>
              </p:ext>
            </p:extLst>
          </p:nvPr>
        </p:nvGraphicFramePr>
        <p:xfrm>
          <a:off x="138223" y="179745"/>
          <a:ext cx="11915553" cy="6638516"/>
        </p:xfrm>
        <a:graphic>
          <a:graphicData uri="http://schemas.openxmlformats.org/drawingml/2006/chart">
            <c:chart xmlns:c="http://schemas.openxmlformats.org/drawingml/2006/chart" xmlns:r="http://schemas.openxmlformats.org/officeDocument/2006/relationships" r:id="rId2"/>
          </a:graphicData>
        </a:graphic>
      </p:graphicFrame>
      <p:sp>
        <p:nvSpPr>
          <p:cNvPr id="8" name="CasetăText 7">
            <a:extLst>
              <a:ext uri="{FF2B5EF4-FFF2-40B4-BE49-F238E27FC236}">
                <a16:creationId xmlns:a16="http://schemas.microsoft.com/office/drawing/2014/main" id="{D0B83F68-29E3-4D90-BD57-FF199B845CA4}"/>
              </a:ext>
            </a:extLst>
          </p:cNvPr>
          <p:cNvSpPr txBox="1"/>
          <p:nvPr/>
        </p:nvSpPr>
        <p:spPr>
          <a:xfrm>
            <a:off x="7746357" y="6538248"/>
            <a:ext cx="6094070" cy="280013"/>
          </a:xfrm>
          <a:prstGeom prst="rect">
            <a:avLst/>
          </a:prstGeom>
          <a:noFill/>
        </p:spPr>
        <p:txBody>
          <a:bodyPr wrap="square">
            <a:spAutoFit/>
          </a:bodyPr>
          <a:lstStyle/>
          <a:p>
            <a:pPr algn="ctr">
              <a:lnSpc>
                <a:spcPct val="107000"/>
              </a:lnSpc>
              <a:spcAft>
                <a:spcPts val="800"/>
              </a:spcAft>
            </a:pPr>
            <a:r>
              <a:rPr lang="ro-RO" sz="1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Sursa: </a:t>
            </a:r>
            <a:r>
              <a:rPr lang="ro-RO" sz="1200" dirty="0">
                <a:solidFill>
                  <a:schemeClr val="bg1"/>
                </a:solidFill>
                <a:effectLst/>
                <a:latin typeface="Cambria" panose="02040503050406030204" pitchFamily="18" charset="0"/>
                <a:ea typeface="Calibri" panose="020F0502020204030204" pitchFamily="34" charset="0"/>
                <a:cs typeface="Arial" panose="020B0604020202020204" pitchFamily="34" charset="0"/>
              </a:rPr>
              <a:t>Tempo online, www.insse.ro</a:t>
            </a:r>
            <a:endPar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86931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a:extLst>
              <a:ext uri="{FF2B5EF4-FFF2-40B4-BE49-F238E27FC236}">
                <a16:creationId xmlns:a16="http://schemas.microsoft.com/office/drawing/2014/main" id="{81807AD2-4B08-491F-9AD5-71DEEEE61674}"/>
              </a:ext>
            </a:extLst>
          </p:cNvPr>
          <p:cNvSpPr txBox="1"/>
          <p:nvPr/>
        </p:nvSpPr>
        <p:spPr>
          <a:xfrm>
            <a:off x="244997" y="314777"/>
            <a:ext cx="11702006" cy="772712"/>
          </a:xfrm>
          <a:prstGeom prst="rect">
            <a:avLst/>
          </a:prstGeom>
          <a:noFill/>
        </p:spPr>
        <p:txBody>
          <a:bodyPr wrap="square">
            <a:spAutoFit/>
          </a:bodyPr>
          <a:lstStyle/>
          <a:p>
            <a:pPr algn="ctr">
              <a:lnSpc>
                <a:spcPct val="107000"/>
              </a:lnSpc>
              <a:spcAft>
                <a:spcPts val="800"/>
              </a:spcAft>
            </a:pPr>
            <a:r>
              <a:rPr lang="ro-RO" b="1" dirty="0">
                <a:solidFill>
                  <a:schemeClr val="bg1"/>
                </a:solidFill>
                <a:effectLst/>
                <a:latin typeface="Cambria" panose="02040503050406030204" pitchFamily="18" charset="0"/>
                <a:ea typeface="Calibri" panose="020F0502020204030204" pitchFamily="34" charset="0"/>
                <a:cs typeface="Arial" panose="020B0604020202020204" pitchFamily="34" charset="0"/>
              </a:rPr>
              <a:t>Distribuția populației cu studii universitare pe grupe majore de ocupație, în România, în anul 2020 </a:t>
            </a:r>
          </a:p>
          <a:p>
            <a:pPr algn="ctr">
              <a:lnSpc>
                <a:spcPct val="107000"/>
              </a:lnSpc>
              <a:spcAft>
                <a:spcPts val="800"/>
              </a:spcAft>
            </a:pPr>
            <a:r>
              <a:rPr lang="ro-RO" b="1" dirty="0">
                <a:solidFill>
                  <a:schemeClr val="bg1"/>
                </a:solidFill>
                <a:effectLst/>
                <a:latin typeface="Cambria" panose="02040503050406030204" pitchFamily="18" charset="0"/>
                <a:ea typeface="Calibri" panose="020F0502020204030204" pitchFamily="34" charset="0"/>
                <a:cs typeface="Arial" panose="020B0604020202020204" pitchFamily="34" charset="0"/>
              </a:rPr>
              <a:t>(% în total categorie)</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6" name="Diagramă 5">
            <a:extLst>
              <a:ext uri="{FF2B5EF4-FFF2-40B4-BE49-F238E27FC236}">
                <a16:creationId xmlns:a16="http://schemas.microsoft.com/office/drawing/2014/main" id="{6056EE08-7B4A-4FF0-876B-DA4FA3B49210}"/>
              </a:ext>
            </a:extLst>
          </p:cNvPr>
          <p:cNvGraphicFramePr>
            <a:graphicFrameLocks/>
          </p:cNvGraphicFramePr>
          <p:nvPr>
            <p:extLst>
              <p:ext uri="{D42A27DB-BD31-4B8C-83A1-F6EECF244321}">
                <p14:modId xmlns:p14="http://schemas.microsoft.com/office/powerpoint/2010/main" val="608906846"/>
              </p:ext>
            </p:extLst>
          </p:nvPr>
        </p:nvGraphicFramePr>
        <p:xfrm>
          <a:off x="621175" y="1320625"/>
          <a:ext cx="10949649" cy="5362604"/>
        </p:xfrm>
        <a:graphic>
          <a:graphicData uri="http://schemas.openxmlformats.org/drawingml/2006/chart">
            <c:chart xmlns:c="http://schemas.openxmlformats.org/drawingml/2006/chart" xmlns:r="http://schemas.openxmlformats.org/officeDocument/2006/relationships" r:id="rId2"/>
          </a:graphicData>
        </a:graphic>
      </p:graphicFrame>
      <p:sp>
        <p:nvSpPr>
          <p:cNvPr id="8" name="CasetăText 7">
            <a:extLst>
              <a:ext uri="{FF2B5EF4-FFF2-40B4-BE49-F238E27FC236}">
                <a16:creationId xmlns:a16="http://schemas.microsoft.com/office/drawing/2014/main" id="{B62E639C-FAB8-4483-88D2-EB640D0A0895}"/>
              </a:ext>
            </a:extLst>
          </p:cNvPr>
          <p:cNvSpPr txBox="1"/>
          <p:nvPr/>
        </p:nvSpPr>
        <p:spPr>
          <a:xfrm>
            <a:off x="6681486" y="6543223"/>
            <a:ext cx="6094070" cy="280013"/>
          </a:xfrm>
          <a:prstGeom prst="rect">
            <a:avLst/>
          </a:prstGeom>
          <a:noFill/>
        </p:spPr>
        <p:txBody>
          <a:bodyPr wrap="square">
            <a:spAutoFit/>
          </a:bodyPr>
          <a:lstStyle/>
          <a:p>
            <a:pPr algn="ctr">
              <a:lnSpc>
                <a:spcPct val="107000"/>
              </a:lnSpc>
              <a:spcAft>
                <a:spcPts val="800"/>
              </a:spcAft>
            </a:pPr>
            <a:r>
              <a:rPr lang="ro-RO" sz="1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Sursa: prelucrare proprie după </a:t>
            </a:r>
            <a:r>
              <a:rPr lang="ro-RO" sz="1200" dirty="0">
                <a:solidFill>
                  <a:schemeClr val="bg1"/>
                </a:solidFill>
                <a:effectLst/>
                <a:latin typeface="Cambria" panose="02040503050406030204" pitchFamily="18" charset="0"/>
                <a:ea typeface="Calibri" panose="020F0502020204030204" pitchFamily="34" charset="0"/>
                <a:cs typeface="Arial" panose="020B0604020202020204" pitchFamily="34" charset="0"/>
              </a:rPr>
              <a:t>Tempo online, www.insse.ro</a:t>
            </a:r>
            <a:endPar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6873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Seated people in rows indoors, with one arm raised, facing standing presenter in formal dress shirt and tie">
            <a:extLst>
              <a:ext uri="{FF2B5EF4-FFF2-40B4-BE49-F238E27FC236}">
                <a16:creationId xmlns:a16="http://schemas.microsoft.com/office/drawing/2014/main" id="{B01C98ED-5334-4AF0-B110-09961567AFB0}"/>
              </a:ext>
            </a:extLst>
          </p:cNvPr>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u 1">
            <a:extLst>
              <a:ext uri="{FF2B5EF4-FFF2-40B4-BE49-F238E27FC236}">
                <a16:creationId xmlns:a16="http://schemas.microsoft.com/office/drawing/2014/main" id="{798C1C5E-EFC4-43BA-8C2E-DC8898E58B85}"/>
              </a:ext>
            </a:extLst>
          </p:cNvPr>
          <p:cNvSpPr>
            <a:spLocks noGrp="1"/>
          </p:cNvSpPr>
          <p:nvPr>
            <p:ph type="ctrTitle"/>
          </p:nvPr>
        </p:nvSpPr>
        <p:spPr>
          <a:xfrm>
            <a:off x="273934" y="3981310"/>
            <a:ext cx="9144000" cy="2387600"/>
          </a:xfrm>
        </p:spPr>
        <p:txBody>
          <a:bodyPr/>
          <a:lstStyle/>
          <a:p>
            <a:pPr algn="l"/>
            <a:r>
              <a:rPr lang="ro-RO" dirty="0">
                <a:solidFill>
                  <a:schemeClr val="bg1"/>
                </a:solidFill>
                <a:latin typeface="+mn-lt"/>
              </a:rPr>
              <a:t>Ce spun studiile</a:t>
            </a:r>
            <a:endParaRPr lang="en-US" dirty="0">
              <a:solidFill>
                <a:schemeClr val="bg1"/>
              </a:solidFill>
              <a:latin typeface="+mn-lt"/>
            </a:endParaRPr>
          </a:p>
        </p:txBody>
      </p:sp>
    </p:spTree>
    <p:extLst>
      <p:ext uri="{BB962C8B-B14F-4D97-AF65-F5344CB8AC3E}">
        <p14:creationId xmlns:p14="http://schemas.microsoft.com/office/powerpoint/2010/main" val="2716761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E90F7A58-8169-4566-B504-AA4DF8C2F791}"/>
              </a:ext>
            </a:extLst>
          </p:cNvPr>
          <p:cNvSpPr txBox="1"/>
          <p:nvPr/>
        </p:nvSpPr>
        <p:spPr>
          <a:xfrm>
            <a:off x="8176822" y="2325021"/>
            <a:ext cx="3782028" cy="4154984"/>
          </a:xfrm>
          <a:prstGeom prst="rect">
            <a:avLst/>
          </a:prstGeom>
          <a:noFill/>
        </p:spPr>
        <p:txBody>
          <a:bodyPr wrap="square">
            <a:spAutoFit/>
          </a:bodyPr>
          <a:lstStyle/>
          <a:p>
            <a:r>
              <a:rPr lang="ro-RO" sz="2400" dirty="0">
                <a:solidFill>
                  <a:schemeClr val="bg1"/>
                </a:solidFill>
                <a:effectLst/>
                <a:ea typeface="Times New Roman" panose="02020603050405020304" pitchFamily="18" charset="0"/>
                <a:cs typeface="Calibri" panose="020F0502020204030204" pitchFamily="34" charset="0"/>
              </a:rPr>
              <a:t>Cele mai mari venituri sunt înregistrate de grupele majore de ocupație: ”Membri ai corpului legislativ, ai executivului, </a:t>
            </a:r>
            <a:r>
              <a:rPr lang="ro-RO" sz="2400" dirty="0" err="1">
                <a:solidFill>
                  <a:schemeClr val="bg1"/>
                </a:solidFill>
                <a:effectLst/>
                <a:ea typeface="Times New Roman" panose="02020603050405020304" pitchFamily="18" charset="0"/>
                <a:cs typeface="Calibri" panose="020F0502020204030204" pitchFamily="34" charset="0"/>
              </a:rPr>
              <a:t>inalti</a:t>
            </a:r>
            <a:r>
              <a:rPr lang="ro-RO" sz="2400" dirty="0">
                <a:solidFill>
                  <a:schemeClr val="bg1"/>
                </a:solidFill>
                <a:effectLst/>
                <a:ea typeface="Times New Roman" panose="02020603050405020304" pitchFamily="18" charset="0"/>
                <a:cs typeface="Calibri" panose="020F0502020204030204" pitchFamily="34" charset="0"/>
              </a:rPr>
              <a:t> </a:t>
            </a:r>
            <a:r>
              <a:rPr lang="ro-RO" sz="2400" dirty="0" err="1">
                <a:solidFill>
                  <a:schemeClr val="bg1"/>
                </a:solidFill>
                <a:effectLst/>
                <a:ea typeface="Times New Roman" panose="02020603050405020304" pitchFamily="18" charset="0"/>
                <a:cs typeface="Calibri" panose="020F0502020204030204" pitchFamily="34" charset="0"/>
              </a:rPr>
              <a:t>conducatori</a:t>
            </a:r>
            <a:r>
              <a:rPr lang="ro-RO" sz="2400" dirty="0">
                <a:solidFill>
                  <a:schemeClr val="bg1"/>
                </a:solidFill>
                <a:effectLst/>
                <a:ea typeface="Times New Roman" panose="02020603050405020304" pitchFamily="18" charset="0"/>
                <a:cs typeface="Calibri" panose="020F0502020204030204" pitchFamily="34" charset="0"/>
              </a:rPr>
              <a:t> ai </a:t>
            </a:r>
            <a:r>
              <a:rPr lang="ro-RO" sz="2400" dirty="0" err="1">
                <a:solidFill>
                  <a:schemeClr val="bg1"/>
                </a:solidFill>
                <a:effectLst/>
                <a:ea typeface="Times New Roman" panose="02020603050405020304" pitchFamily="18" charset="0"/>
                <a:cs typeface="Calibri" panose="020F0502020204030204" pitchFamily="34" charset="0"/>
              </a:rPr>
              <a:t>administratiei</a:t>
            </a:r>
            <a:r>
              <a:rPr lang="ro-RO" sz="2400" dirty="0">
                <a:solidFill>
                  <a:schemeClr val="bg1"/>
                </a:solidFill>
                <a:effectLst/>
                <a:ea typeface="Times New Roman" panose="02020603050405020304" pitchFamily="18" charset="0"/>
                <a:cs typeface="Calibri" panose="020F0502020204030204" pitchFamily="34" charset="0"/>
              </a:rPr>
              <a:t> publice, </a:t>
            </a:r>
            <a:r>
              <a:rPr lang="ro-RO" sz="2400" dirty="0" err="1">
                <a:solidFill>
                  <a:schemeClr val="bg1"/>
                </a:solidFill>
                <a:effectLst/>
                <a:ea typeface="Times New Roman" panose="02020603050405020304" pitchFamily="18" charset="0"/>
                <a:cs typeface="Calibri" panose="020F0502020204030204" pitchFamily="34" charset="0"/>
              </a:rPr>
              <a:t>conducatori</a:t>
            </a:r>
            <a:r>
              <a:rPr lang="ro-RO" sz="2400" dirty="0">
                <a:solidFill>
                  <a:schemeClr val="bg1"/>
                </a:solidFill>
                <a:effectLst/>
                <a:ea typeface="Times New Roman" panose="02020603050405020304" pitchFamily="18" charset="0"/>
                <a:cs typeface="Calibri" panose="020F0502020204030204" pitchFamily="34" charset="0"/>
              </a:rPr>
              <a:t> si </a:t>
            </a:r>
            <a:r>
              <a:rPr lang="ro-RO" sz="2400" dirty="0" err="1">
                <a:solidFill>
                  <a:schemeClr val="bg1"/>
                </a:solidFill>
                <a:effectLst/>
                <a:ea typeface="Times New Roman" panose="02020603050405020304" pitchFamily="18" charset="0"/>
                <a:cs typeface="Calibri" panose="020F0502020204030204" pitchFamily="34" charset="0"/>
              </a:rPr>
              <a:t>functionari</a:t>
            </a:r>
            <a:r>
              <a:rPr lang="ro-RO" sz="2400" dirty="0">
                <a:solidFill>
                  <a:schemeClr val="bg1"/>
                </a:solidFill>
                <a:effectLst/>
                <a:ea typeface="Times New Roman" panose="02020603050405020304" pitchFamily="18" charset="0"/>
                <a:cs typeface="Calibri" panose="020F0502020204030204" pitchFamily="34" charset="0"/>
              </a:rPr>
              <a:t> superiori” și ”</a:t>
            </a:r>
            <a:r>
              <a:rPr lang="ro-RO" sz="2400" dirty="0" err="1">
                <a:solidFill>
                  <a:schemeClr val="bg1"/>
                </a:solidFill>
                <a:effectLst/>
                <a:ea typeface="Times New Roman" panose="02020603050405020304" pitchFamily="18" charset="0"/>
                <a:cs typeface="Calibri" panose="020F0502020204030204" pitchFamily="34" charset="0"/>
              </a:rPr>
              <a:t>Specialisti</a:t>
            </a:r>
            <a:r>
              <a:rPr lang="ro-RO" sz="2400" dirty="0">
                <a:solidFill>
                  <a:schemeClr val="bg1"/>
                </a:solidFill>
                <a:effectLst/>
                <a:ea typeface="Times New Roman" panose="02020603050405020304" pitchFamily="18" charset="0"/>
                <a:cs typeface="Calibri" panose="020F0502020204030204" pitchFamily="34" charset="0"/>
              </a:rPr>
              <a:t> in diverse domenii de activitate.</a:t>
            </a:r>
            <a:endParaRPr lang="en-US" sz="2400" dirty="0">
              <a:solidFill>
                <a:schemeClr val="bg1"/>
              </a:solidFill>
            </a:endParaRPr>
          </a:p>
        </p:txBody>
      </p:sp>
      <p:pic>
        <p:nvPicPr>
          <p:cNvPr id="6" name="Imagine 5" descr="People in classroom">
            <a:extLst>
              <a:ext uri="{FF2B5EF4-FFF2-40B4-BE49-F238E27FC236}">
                <a16:creationId xmlns:a16="http://schemas.microsoft.com/office/drawing/2014/main" id="{346DD6D6-F008-4A93-8528-AFCFD936411E}"/>
              </a:ext>
            </a:extLst>
          </p:cNvPr>
          <p:cNvPicPr>
            <a:picLocks noChangeAspect="1"/>
          </p:cNvPicPr>
          <p:nvPr/>
        </p:nvPicPr>
        <p:blipFill rotWithShape="1">
          <a:blip r:embed="rId2">
            <a:extLst>
              <a:ext uri="{28A0092B-C50C-407E-A947-70E740481C1C}">
                <a14:useLocalDpi xmlns:a14="http://schemas.microsoft.com/office/drawing/2010/main" val="0"/>
              </a:ext>
            </a:extLst>
          </a:blip>
          <a:srcRect l="25467"/>
          <a:stretch/>
        </p:blipFill>
        <p:spPr>
          <a:xfrm>
            <a:off x="-1" y="-10886"/>
            <a:ext cx="7873999" cy="6858000"/>
          </a:xfrm>
          <a:prstGeom prst="rect">
            <a:avLst/>
          </a:prstGeom>
        </p:spPr>
      </p:pic>
      <p:pic>
        <p:nvPicPr>
          <p:cNvPr id="8" name="Imagine 7" descr="Pile of American dollar banknotes">
            <a:extLst>
              <a:ext uri="{FF2B5EF4-FFF2-40B4-BE49-F238E27FC236}">
                <a16:creationId xmlns:a16="http://schemas.microsoft.com/office/drawing/2014/main" id="{102AA77C-3155-4C17-9825-B8E13E7A9854}"/>
              </a:ext>
            </a:extLst>
          </p:cNvPr>
          <p:cNvPicPr>
            <a:picLocks noChangeAspect="1"/>
          </p:cNvPicPr>
          <p:nvPr/>
        </p:nvPicPr>
        <p:blipFill rotWithShape="1">
          <a:blip r:embed="rId3">
            <a:extLst>
              <a:ext uri="{28A0092B-C50C-407E-A947-70E740481C1C}">
                <a14:useLocalDpi xmlns:a14="http://schemas.microsoft.com/office/drawing/2010/main" val="0"/>
              </a:ext>
            </a:extLst>
          </a:blip>
          <a:srcRect l="13625"/>
          <a:stretch/>
        </p:blipFill>
        <p:spPr>
          <a:xfrm>
            <a:off x="0" y="21772"/>
            <a:ext cx="7873998" cy="6836228"/>
          </a:xfrm>
          <a:prstGeom prst="rect">
            <a:avLst/>
          </a:prstGeom>
        </p:spPr>
      </p:pic>
      <p:pic>
        <p:nvPicPr>
          <p:cNvPr id="10" name="Grafic 9" descr="Books on shelf with solid fill">
            <a:extLst>
              <a:ext uri="{FF2B5EF4-FFF2-40B4-BE49-F238E27FC236}">
                <a16:creationId xmlns:a16="http://schemas.microsoft.com/office/drawing/2014/main" id="{60D531D8-FF31-472E-9FB5-BB0BB7B549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6944" y="922212"/>
            <a:ext cx="1402809" cy="1402809"/>
          </a:xfrm>
          <a:prstGeom prst="rect">
            <a:avLst/>
          </a:prstGeom>
        </p:spPr>
      </p:pic>
    </p:spTree>
    <p:extLst>
      <p:ext uri="{BB962C8B-B14F-4D97-AF65-F5344CB8AC3E}">
        <p14:creationId xmlns:p14="http://schemas.microsoft.com/office/powerpoint/2010/main" val="4289402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88B30ED5-9848-478B-87BD-2140CC8251E1}"/>
              </a:ext>
            </a:extLst>
          </p:cNvPr>
          <p:cNvSpPr txBox="1"/>
          <p:nvPr/>
        </p:nvSpPr>
        <p:spPr>
          <a:xfrm>
            <a:off x="8316154" y="2732002"/>
            <a:ext cx="3505732" cy="2677656"/>
          </a:xfrm>
          <a:prstGeom prst="rect">
            <a:avLst/>
          </a:prstGeom>
          <a:noFill/>
        </p:spPr>
        <p:txBody>
          <a:bodyPr wrap="square">
            <a:spAutoFit/>
          </a:bodyPr>
          <a:lstStyle/>
          <a:p>
            <a:r>
              <a:rPr lang="ro-RO" sz="2400" dirty="0">
                <a:solidFill>
                  <a:schemeClr val="bg1"/>
                </a:solidFill>
                <a:latin typeface="Calibri "/>
                <a:ea typeface="Calibri" panose="020F0502020204030204" pitchFamily="34" charset="0"/>
                <a:cs typeface="Arial" panose="020B0604020202020204" pitchFamily="34" charset="0"/>
              </a:rPr>
              <a:t>L</a:t>
            </a:r>
            <a:r>
              <a:rPr lang="ro-RO" sz="2400" dirty="0">
                <a:solidFill>
                  <a:schemeClr val="bg1"/>
                </a:solidFill>
                <a:effectLst/>
                <a:latin typeface="Calibri "/>
                <a:ea typeface="Calibri" panose="020F0502020204030204" pitchFamily="34" charset="0"/>
                <a:cs typeface="Arial" panose="020B0604020202020204" pitchFamily="34" charset="0"/>
              </a:rPr>
              <a:t>a nivelul UE situația este similară, respectiv absolvenții cu studii superioare dețin, în mare măsură, ocupații încadrate în categoriile cele mai bine remunerate.</a:t>
            </a:r>
            <a:endParaRPr lang="en-US" sz="2400" dirty="0">
              <a:solidFill>
                <a:schemeClr val="bg1"/>
              </a:solidFill>
              <a:latin typeface="Calibri "/>
            </a:endParaRPr>
          </a:p>
        </p:txBody>
      </p:sp>
      <p:pic>
        <p:nvPicPr>
          <p:cNvPr id="4098" name="Picture 2">
            <a:extLst>
              <a:ext uri="{FF2B5EF4-FFF2-40B4-BE49-F238E27FC236}">
                <a16:creationId xmlns:a16="http://schemas.microsoft.com/office/drawing/2014/main" id="{22041B28-D0CF-482B-886F-B338A13C3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
            <a:ext cx="787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 7" descr="Statistics outline">
            <a:extLst>
              <a:ext uri="{FF2B5EF4-FFF2-40B4-BE49-F238E27FC236}">
                <a16:creationId xmlns:a16="http://schemas.microsoft.com/office/drawing/2014/main" id="{C84590ED-5F8A-4638-9540-43C1FDD94C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1846" y="1332328"/>
            <a:ext cx="1314347" cy="1314347"/>
          </a:xfrm>
          <a:prstGeom prst="rect">
            <a:avLst/>
          </a:prstGeom>
        </p:spPr>
      </p:pic>
    </p:spTree>
    <p:extLst>
      <p:ext uri="{BB962C8B-B14F-4D97-AF65-F5344CB8AC3E}">
        <p14:creationId xmlns:p14="http://schemas.microsoft.com/office/powerpoint/2010/main" val="1979074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tăText 8">
            <a:extLst>
              <a:ext uri="{FF2B5EF4-FFF2-40B4-BE49-F238E27FC236}">
                <a16:creationId xmlns:a16="http://schemas.microsoft.com/office/drawing/2014/main" id="{8AB21353-E097-43B8-B075-6D3DD6343273}"/>
              </a:ext>
            </a:extLst>
          </p:cNvPr>
          <p:cNvSpPr txBox="1"/>
          <p:nvPr/>
        </p:nvSpPr>
        <p:spPr>
          <a:xfrm>
            <a:off x="8238889" y="2520491"/>
            <a:ext cx="3660258" cy="3046988"/>
          </a:xfrm>
          <a:prstGeom prst="rect">
            <a:avLst/>
          </a:prstGeom>
          <a:noFill/>
        </p:spPr>
        <p:txBody>
          <a:bodyPr wrap="square">
            <a:spAutoFit/>
          </a:bodyPr>
          <a:lstStyle/>
          <a:p>
            <a:r>
              <a:rPr lang="ro-RO" sz="2400" dirty="0">
                <a:solidFill>
                  <a:schemeClr val="bg1"/>
                </a:solidFill>
                <a:effectLst/>
                <a:ea typeface="Times New Roman" panose="02020603050405020304" pitchFamily="18" charset="0"/>
                <a:cs typeface="Calibri" panose="020F0502020204030204" pitchFamily="34" charset="0"/>
              </a:rPr>
              <a:t>Conform datelor aferente anului 2018, La nivelul UE grupele de ocupații la nivelul cărora se înregistrează cele mai mari venituri sunt: ”Manageri”, ” Profesioniști” și ” Tehnicieni și profesioniștii asociați”,</a:t>
            </a:r>
            <a:endParaRPr lang="en-US" sz="2400" dirty="0">
              <a:solidFill>
                <a:schemeClr val="bg1"/>
              </a:solidFill>
            </a:endParaRPr>
          </a:p>
        </p:txBody>
      </p:sp>
      <p:pic>
        <p:nvPicPr>
          <p:cNvPr id="10" name="Grafic 9" descr="Statistics outline">
            <a:extLst>
              <a:ext uri="{FF2B5EF4-FFF2-40B4-BE49-F238E27FC236}">
                <a16:creationId xmlns:a16="http://schemas.microsoft.com/office/drawing/2014/main" id="{800F59E5-8D98-489A-8DEB-F73B1809AC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1845" y="951492"/>
            <a:ext cx="1314347" cy="1314347"/>
          </a:xfrm>
          <a:prstGeom prst="rect">
            <a:avLst/>
          </a:prstGeom>
        </p:spPr>
      </p:pic>
      <p:pic>
        <p:nvPicPr>
          <p:cNvPr id="13" name="Imagine 12" descr="Person with mask reading on a tablet">
            <a:extLst>
              <a:ext uri="{FF2B5EF4-FFF2-40B4-BE49-F238E27FC236}">
                <a16:creationId xmlns:a16="http://schemas.microsoft.com/office/drawing/2014/main" id="{61AB2F1B-3713-4C5A-9D4E-539F88B22263}"/>
              </a:ext>
            </a:extLst>
          </p:cNvPr>
          <p:cNvPicPr>
            <a:picLocks noChangeAspect="1"/>
          </p:cNvPicPr>
          <p:nvPr/>
        </p:nvPicPr>
        <p:blipFill rotWithShape="1">
          <a:blip r:embed="rId4">
            <a:extLst>
              <a:ext uri="{28A0092B-C50C-407E-A947-70E740481C1C}">
                <a14:useLocalDpi xmlns:a14="http://schemas.microsoft.com/office/drawing/2010/main" val="0"/>
              </a:ext>
            </a:extLst>
          </a:blip>
          <a:srcRect l="23457"/>
          <a:stretch/>
        </p:blipFill>
        <p:spPr>
          <a:xfrm>
            <a:off x="0" y="0"/>
            <a:ext cx="7874000" cy="6858000"/>
          </a:xfrm>
          <a:prstGeom prst="rect">
            <a:avLst/>
          </a:prstGeom>
        </p:spPr>
      </p:pic>
    </p:spTree>
    <p:extLst>
      <p:ext uri="{BB962C8B-B14F-4D97-AF65-F5344CB8AC3E}">
        <p14:creationId xmlns:p14="http://schemas.microsoft.com/office/powerpoint/2010/main" val="634058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ă 3">
            <a:extLst>
              <a:ext uri="{FF2B5EF4-FFF2-40B4-BE49-F238E27FC236}">
                <a16:creationId xmlns:a16="http://schemas.microsoft.com/office/drawing/2014/main" id="{41E7031F-5702-4497-8D36-535B2C6DCD2C}"/>
              </a:ext>
            </a:extLst>
          </p:cNvPr>
          <p:cNvGraphicFramePr>
            <a:graphicFrameLocks/>
          </p:cNvGraphicFramePr>
          <p:nvPr>
            <p:extLst>
              <p:ext uri="{D42A27DB-BD31-4B8C-83A1-F6EECF244321}">
                <p14:modId xmlns:p14="http://schemas.microsoft.com/office/powerpoint/2010/main" val="3491752968"/>
              </p:ext>
            </p:extLst>
          </p:nvPr>
        </p:nvGraphicFramePr>
        <p:xfrm>
          <a:off x="350873" y="956931"/>
          <a:ext cx="11557591" cy="5571460"/>
        </p:xfrm>
        <a:graphic>
          <a:graphicData uri="http://schemas.openxmlformats.org/drawingml/2006/chart">
            <c:chart xmlns:c="http://schemas.openxmlformats.org/drawingml/2006/chart" xmlns:r="http://schemas.openxmlformats.org/officeDocument/2006/relationships" r:id="rId2"/>
          </a:graphicData>
        </a:graphic>
      </p:graphicFrame>
      <p:sp>
        <p:nvSpPr>
          <p:cNvPr id="5" name="CasetăText 4">
            <a:extLst>
              <a:ext uri="{FF2B5EF4-FFF2-40B4-BE49-F238E27FC236}">
                <a16:creationId xmlns:a16="http://schemas.microsoft.com/office/drawing/2014/main" id="{CEAB68EA-5615-4527-A670-D38E21DBF745}"/>
              </a:ext>
            </a:extLst>
          </p:cNvPr>
          <p:cNvSpPr txBox="1"/>
          <p:nvPr/>
        </p:nvSpPr>
        <p:spPr>
          <a:xfrm>
            <a:off x="278665" y="168140"/>
            <a:ext cx="11702006" cy="772712"/>
          </a:xfrm>
          <a:prstGeom prst="rect">
            <a:avLst/>
          </a:prstGeom>
          <a:noFill/>
        </p:spPr>
        <p:txBody>
          <a:bodyPr wrap="square">
            <a:spAutoFit/>
          </a:bodyPr>
          <a:lstStyle/>
          <a:p>
            <a:pPr algn="ctr">
              <a:lnSpc>
                <a:spcPct val="107000"/>
              </a:lnSpc>
              <a:spcAft>
                <a:spcPts val="800"/>
              </a:spcAft>
            </a:pPr>
            <a:r>
              <a:rPr lang="ro-RO" b="1" dirty="0">
                <a:solidFill>
                  <a:schemeClr val="bg1"/>
                </a:solidFill>
                <a:effectLst/>
                <a:latin typeface="Cambria" panose="02040503050406030204" pitchFamily="18" charset="0"/>
                <a:ea typeface="Calibri" panose="020F0502020204030204" pitchFamily="34" charset="0"/>
                <a:cs typeface="Arial" panose="020B0604020202020204" pitchFamily="34" charset="0"/>
              </a:rPr>
              <a:t>Distribuția populației cu studii universitare pe grupe majore de ocupație, în UE, în anul 2020 </a:t>
            </a:r>
          </a:p>
          <a:p>
            <a:pPr algn="ctr">
              <a:lnSpc>
                <a:spcPct val="107000"/>
              </a:lnSpc>
              <a:spcAft>
                <a:spcPts val="800"/>
              </a:spcAft>
            </a:pPr>
            <a:r>
              <a:rPr lang="ro-RO" b="1" dirty="0">
                <a:solidFill>
                  <a:schemeClr val="bg1"/>
                </a:solidFill>
                <a:effectLst/>
                <a:latin typeface="Cambria" panose="02040503050406030204" pitchFamily="18" charset="0"/>
                <a:ea typeface="Calibri" panose="020F0502020204030204" pitchFamily="34" charset="0"/>
                <a:cs typeface="Arial" panose="020B0604020202020204" pitchFamily="34" charset="0"/>
              </a:rPr>
              <a:t>(% în total categorie)</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CasetăText 6">
            <a:extLst>
              <a:ext uri="{FF2B5EF4-FFF2-40B4-BE49-F238E27FC236}">
                <a16:creationId xmlns:a16="http://schemas.microsoft.com/office/drawing/2014/main" id="{83F10153-ECEE-439D-AA5F-AE6FE3BFECFA}"/>
              </a:ext>
            </a:extLst>
          </p:cNvPr>
          <p:cNvSpPr txBox="1"/>
          <p:nvPr/>
        </p:nvSpPr>
        <p:spPr>
          <a:xfrm>
            <a:off x="5196469" y="6528391"/>
            <a:ext cx="7178596" cy="275588"/>
          </a:xfrm>
          <a:prstGeom prst="rect">
            <a:avLst/>
          </a:prstGeom>
          <a:noFill/>
        </p:spPr>
        <p:txBody>
          <a:bodyPr wrap="square">
            <a:spAutoFit/>
          </a:bodyPr>
          <a:lstStyle/>
          <a:p>
            <a:pPr algn="ctr">
              <a:lnSpc>
                <a:spcPct val="107000"/>
              </a:lnSpc>
              <a:spcAft>
                <a:spcPts val="800"/>
              </a:spcAft>
            </a:pPr>
            <a:r>
              <a:rPr lang="ro-RO" sz="1200" dirty="0">
                <a:solidFill>
                  <a:schemeClr val="bg1"/>
                </a:solidFill>
                <a:effectLst/>
                <a:latin typeface="Cambria" panose="02040503050406030204" pitchFamily="18" charset="0"/>
                <a:ea typeface="Cambria" panose="02040503050406030204" pitchFamily="18" charset="0"/>
                <a:cs typeface="Arial" panose="020B0604020202020204" pitchFamily="34" charset="0"/>
              </a:rPr>
              <a:t>Sursa: prelucrare proprie după </a:t>
            </a:r>
            <a:r>
              <a:rPr lang="ro-RO" sz="1200" dirty="0" err="1">
                <a:solidFill>
                  <a:schemeClr val="bg1"/>
                </a:solidFill>
                <a:effectLst/>
                <a:latin typeface="Cambria" panose="02040503050406030204" pitchFamily="18" charset="0"/>
                <a:ea typeface="Cambria" panose="02040503050406030204" pitchFamily="18" charset="0"/>
                <a:cs typeface="Arial" panose="020B0604020202020204" pitchFamily="34" charset="0"/>
              </a:rPr>
              <a:t>Eurostat</a:t>
            </a:r>
            <a:r>
              <a:rPr lang="ro-RO" sz="1200" dirty="0">
                <a:solidFill>
                  <a:schemeClr val="bg1"/>
                </a:solidFill>
                <a:effectLst/>
                <a:latin typeface="Cambria" panose="02040503050406030204" pitchFamily="18" charset="0"/>
                <a:ea typeface="Cambria" panose="02040503050406030204" pitchFamily="18" charset="0"/>
                <a:cs typeface="Arial" panose="020B0604020202020204" pitchFamily="34" charset="0"/>
              </a:rPr>
              <a:t> (https://ec.europa.eu/eurostat/web/main/data/database)</a:t>
            </a:r>
            <a:endParaRPr lang="en-US" sz="20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02147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45CFB396-534C-4461-91DE-620AFE821EA9}"/>
              </a:ext>
            </a:extLst>
          </p:cNvPr>
          <p:cNvSpPr txBox="1"/>
          <p:nvPr/>
        </p:nvSpPr>
        <p:spPr>
          <a:xfrm>
            <a:off x="8358371" y="1950692"/>
            <a:ext cx="3576752" cy="4816896"/>
          </a:xfrm>
          <a:prstGeom prst="rect">
            <a:avLst/>
          </a:prstGeom>
          <a:noFill/>
        </p:spPr>
        <p:txBody>
          <a:bodyPr wrap="square">
            <a:spAutoFit/>
          </a:bodyPr>
          <a:lstStyle/>
          <a:p>
            <a:pPr>
              <a:lnSpc>
                <a:spcPct val="107000"/>
              </a:lnSpc>
              <a:spcAft>
                <a:spcPts val="800"/>
              </a:spcAft>
            </a:pPr>
            <a:r>
              <a:rPr lang="ro-RO" sz="2400" dirty="0">
                <a:solidFill>
                  <a:schemeClr val="bg1"/>
                </a:solidFill>
                <a:effectLst/>
                <a:ea typeface="Calibri" panose="020F0502020204030204" pitchFamily="34" charset="0"/>
                <a:cs typeface="Arial" panose="020B0604020202020204" pitchFamily="34" charset="0"/>
              </a:rPr>
              <a:t>O serie de beneficii non-economice sunt, de asemenea, asociate cu un nivel superior de pregătire. Comparând </a:t>
            </a:r>
            <a:r>
              <a:rPr lang="ro-RO" sz="2400" b="1" u="sng" dirty="0">
                <a:solidFill>
                  <a:schemeClr val="bg1"/>
                </a:solidFill>
                <a:effectLst/>
                <a:ea typeface="Calibri" panose="020F0502020204030204" pitchFamily="34" charset="0"/>
                <a:cs typeface="Arial" panose="020B0604020202020204" pitchFamily="34" charset="0"/>
              </a:rPr>
              <a:t>speranța de viață</a:t>
            </a:r>
            <a:r>
              <a:rPr lang="ro-RO" sz="2400" b="1" dirty="0">
                <a:solidFill>
                  <a:schemeClr val="bg1"/>
                </a:solidFill>
                <a:effectLst/>
                <a:ea typeface="Calibri" panose="020F0502020204030204" pitchFamily="34" charset="0"/>
                <a:cs typeface="Arial" panose="020B0604020202020204" pitchFamily="34" charset="0"/>
              </a:rPr>
              <a:t> </a:t>
            </a:r>
            <a:r>
              <a:rPr lang="ro-RO" sz="2400" dirty="0">
                <a:solidFill>
                  <a:schemeClr val="bg1"/>
                </a:solidFill>
                <a:effectLst/>
                <a:ea typeface="Calibri" panose="020F0502020204030204" pitchFamily="34" charset="0"/>
                <a:cs typeface="Arial" panose="020B0604020202020204" pitchFamily="34" charset="0"/>
              </a:rPr>
              <a:t>la categoriile de populație cu educație terțiară, cu cele cu un nivel mai scăzut al studiilor constată o speranță de viață superioară asociată studiilor superioare. </a:t>
            </a:r>
            <a:endParaRPr lang="en-US" sz="2000" dirty="0">
              <a:solidFill>
                <a:schemeClr val="bg1"/>
              </a:solidFill>
              <a:effectLst/>
              <a:ea typeface="Calibri" panose="020F0502020204030204" pitchFamily="34" charset="0"/>
              <a:cs typeface="Arial" panose="020B0604020202020204" pitchFamily="34" charset="0"/>
            </a:endParaRPr>
          </a:p>
        </p:txBody>
      </p:sp>
      <p:pic>
        <p:nvPicPr>
          <p:cNvPr id="7" name="Imagine 6" descr="Old women hanging out">
            <a:extLst>
              <a:ext uri="{FF2B5EF4-FFF2-40B4-BE49-F238E27FC236}">
                <a16:creationId xmlns:a16="http://schemas.microsoft.com/office/drawing/2014/main" id="{92AFEBC2-78C3-456A-86E4-95D9984F0031}"/>
              </a:ext>
            </a:extLst>
          </p:cNvPr>
          <p:cNvPicPr>
            <a:picLocks noChangeAspect="1"/>
          </p:cNvPicPr>
          <p:nvPr/>
        </p:nvPicPr>
        <p:blipFill rotWithShape="1">
          <a:blip r:embed="rId2">
            <a:extLst>
              <a:ext uri="{28A0092B-C50C-407E-A947-70E740481C1C}">
                <a14:useLocalDpi xmlns:a14="http://schemas.microsoft.com/office/drawing/2010/main" val="0"/>
              </a:ext>
            </a:extLst>
          </a:blip>
          <a:srcRect l="21198"/>
          <a:stretch/>
        </p:blipFill>
        <p:spPr>
          <a:xfrm>
            <a:off x="0" y="0"/>
            <a:ext cx="7874000" cy="6858000"/>
          </a:xfrm>
          <a:prstGeom prst="rect">
            <a:avLst/>
          </a:prstGeom>
        </p:spPr>
      </p:pic>
      <p:pic>
        <p:nvPicPr>
          <p:cNvPr id="9" name="Grafic 8" descr="Statistics outline">
            <a:extLst>
              <a:ext uri="{FF2B5EF4-FFF2-40B4-BE49-F238E27FC236}">
                <a16:creationId xmlns:a16="http://schemas.microsoft.com/office/drawing/2014/main" id="{87106DB1-B716-48DD-99C8-11A5953D8E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9573" y="636345"/>
            <a:ext cx="1314347" cy="1314347"/>
          </a:xfrm>
          <a:prstGeom prst="rect">
            <a:avLst/>
          </a:prstGeom>
        </p:spPr>
      </p:pic>
    </p:spTree>
    <p:extLst>
      <p:ext uri="{BB962C8B-B14F-4D97-AF65-F5344CB8AC3E}">
        <p14:creationId xmlns:p14="http://schemas.microsoft.com/office/powerpoint/2010/main" val="2011321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A50ABB02-056F-4FCD-B1C1-70597D32F2B8}"/>
              </a:ext>
            </a:extLst>
          </p:cNvPr>
          <p:cNvGraphicFramePr>
            <a:graphicFrameLocks noGrp="1"/>
          </p:cNvGraphicFramePr>
          <p:nvPr>
            <p:extLst>
              <p:ext uri="{D42A27DB-BD31-4B8C-83A1-F6EECF244321}">
                <p14:modId xmlns:p14="http://schemas.microsoft.com/office/powerpoint/2010/main" val="1845436161"/>
              </p:ext>
            </p:extLst>
          </p:nvPr>
        </p:nvGraphicFramePr>
        <p:xfrm>
          <a:off x="992458" y="946300"/>
          <a:ext cx="10490878" cy="5615692"/>
        </p:xfrm>
        <a:graphic>
          <a:graphicData uri="http://schemas.openxmlformats.org/drawingml/2006/table">
            <a:tbl>
              <a:tblPr firstRow="1" firstCol="1" bandRow="1">
                <a:tableStyleId>{37CE84F3-28C3-443E-9E96-99CF82512B78}</a:tableStyleId>
              </a:tblPr>
              <a:tblGrid>
                <a:gridCol w="2537374">
                  <a:extLst>
                    <a:ext uri="{9D8B030D-6E8A-4147-A177-3AD203B41FA5}">
                      <a16:colId xmlns:a16="http://schemas.microsoft.com/office/drawing/2014/main" val="3416142972"/>
                    </a:ext>
                  </a:extLst>
                </a:gridCol>
                <a:gridCol w="1325584">
                  <a:extLst>
                    <a:ext uri="{9D8B030D-6E8A-4147-A177-3AD203B41FA5}">
                      <a16:colId xmlns:a16="http://schemas.microsoft.com/office/drawing/2014/main" val="270979627"/>
                    </a:ext>
                  </a:extLst>
                </a:gridCol>
                <a:gridCol w="1325584">
                  <a:extLst>
                    <a:ext uri="{9D8B030D-6E8A-4147-A177-3AD203B41FA5}">
                      <a16:colId xmlns:a16="http://schemas.microsoft.com/office/drawing/2014/main" val="293542395"/>
                    </a:ext>
                  </a:extLst>
                </a:gridCol>
                <a:gridCol w="1325584">
                  <a:extLst>
                    <a:ext uri="{9D8B030D-6E8A-4147-A177-3AD203B41FA5}">
                      <a16:colId xmlns:a16="http://schemas.microsoft.com/office/drawing/2014/main" val="2306736447"/>
                    </a:ext>
                  </a:extLst>
                </a:gridCol>
                <a:gridCol w="1325584">
                  <a:extLst>
                    <a:ext uri="{9D8B030D-6E8A-4147-A177-3AD203B41FA5}">
                      <a16:colId xmlns:a16="http://schemas.microsoft.com/office/drawing/2014/main" val="13117035"/>
                    </a:ext>
                  </a:extLst>
                </a:gridCol>
                <a:gridCol w="1325584">
                  <a:extLst>
                    <a:ext uri="{9D8B030D-6E8A-4147-A177-3AD203B41FA5}">
                      <a16:colId xmlns:a16="http://schemas.microsoft.com/office/drawing/2014/main" val="3192478558"/>
                    </a:ext>
                  </a:extLst>
                </a:gridCol>
                <a:gridCol w="1325584">
                  <a:extLst>
                    <a:ext uri="{9D8B030D-6E8A-4147-A177-3AD203B41FA5}">
                      <a16:colId xmlns:a16="http://schemas.microsoft.com/office/drawing/2014/main" val="2921296027"/>
                    </a:ext>
                  </a:extLst>
                </a:gridCol>
              </a:tblGrid>
              <a:tr h="625898">
                <a:tc rowSpan="2">
                  <a:txBody>
                    <a:bodyPr/>
                    <a:lstStyle/>
                    <a:p>
                      <a:pPr algn="ctr">
                        <a:lnSpc>
                          <a:spcPct val="107000"/>
                        </a:lnSpc>
                        <a:spcAft>
                          <a:spcPts val="800"/>
                        </a:spcAft>
                      </a:pPr>
                      <a:r>
                        <a:rPr lang="ro-RO" sz="1800" dirty="0">
                          <a:effectLst/>
                        </a:rPr>
                        <a:t>Țara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3">
                  <a:txBody>
                    <a:bodyPr/>
                    <a:lstStyle/>
                    <a:p>
                      <a:pPr algn="ctr">
                        <a:lnSpc>
                          <a:spcPct val="107000"/>
                        </a:lnSpc>
                        <a:spcAft>
                          <a:spcPts val="800"/>
                        </a:spcAft>
                      </a:pPr>
                      <a:r>
                        <a:rPr lang="ro-RO" sz="1800">
                          <a:effectLst/>
                        </a:rPr>
                        <a:t>Total populație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algn="ctr">
                        <a:lnSpc>
                          <a:spcPct val="107000"/>
                        </a:lnSpc>
                        <a:spcAft>
                          <a:spcPts val="800"/>
                        </a:spcAft>
                      </a:pPr>
                      <a:r>
                        <a:rPr lang="ro-RO" sz="1800" dirty="0">
                          <a:effectLst/>
                        </a:rPr>
                        <a:t>Populație cu educație terțiară </a:t>
                      </a:r>
                    </a:p>
                    <a:p>
                      <a:pPr algn="ctr">
                        <a:lnSpc>
                          <a:spcPct val="107000"/>
                        </a:lnSpc>
                        <a:spcAft>
                          <a:spcPts val="800"/>
                        </a:spcAft>
                      </a:pPr>
                      <a:r>
                        <a:rPr lang="ro-RO" sz="1800" dirty="0">
                          <a:effectLst/>
                        </a:rPr>
                        <a:t>(nivel 5-8)</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3498619"/>
                  </a:ext>
                </a:extLst>
              </a:tr>
              <a:tr h="290595">
                <a:tc vMerge="1">
                  <a:txBody>
                    <a:bodyPr/>
                    <a:lstStyle/>
                    <a:p>
                      <a:endParaRPr lang="en-US"/>
                    </a:p>
                  </a:txBody>
                  <a:tcPr/>
                </a:tc>
                <a:tc>
                  <a:txBody>
                    <a:bodyPr/>
                    <a:lstStyle/>
                    <a:p>
                      <a:pPr algn="ctr">
                        <a:lnSpc>
                          <a:spcPct val="107000"/>
                        </a:lnSpc>
                        <a:spcAft>
                          <a:spcPts val="800"/>
                        </a:spcAft>
                      </a:pPr>
                      <a:r>
                        <a:rPr lang="ro-RO" sz="1800" b="1" dirty="0">
                          <a:effectLst/>
                        </a:rPr>
                        <a:t>2015</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b="1" dirty="0">
                          <a:effectLst/>
                        </a:rPr>
                        <a:t>2016</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b="1" dirty="0">
                          <a:effectLst/>
                        </a:rPr>
                        <a:t>2017</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b="1">
                          <a:effectLst/>
                        </a:rPr>
                        <a:t>2015</a:t>
                      </a:r>
                      <a:endParaRPr lang="en-US" sz="16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b="1" dirty="0">
                          <a:effectLst/>
                        </a:rPr>
                        <a:t>2016</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b="1" dirty="0">
                          <a:effectLst/>
                        </a:rPr>
                        <a:t>2017</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43804589"/>
                  </a:ext>
                </a:extLst>
              </a:tr>
              <a:tr h="290595">
                <a:tc>
                  <a:txBody>
                    <a:bodyPr/>
                    <a:lstStyle/>
                    <a:p>
                      <a:pPr>
                        <a:lnSpc>
                          <a:spcPct val="107000"/>
                        </a:lnSpc>
                        <a:spcAft>
                          <a:spcPts val="800"/>
                        </a:spcAft>
                      </a:pPr>
                      <a:r>
                        <a:rPr lang="ro-RO" sz="1800">
                          <a:effectLst/>
                        </a:rPr>
                        <a:t>Bulgaria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74.7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74.9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74.8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76.2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75.9</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76.8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2862197"/>
                  </a:ext>
                </a:extLst>
              </a:tr>
              <a:tr h="290595">
                <a:tc>
                  <a:txBody>
                    <a:bodyPr/>
                    <a:lstStyle/>
                    <a:p>
                      <a:pPr>
                        <a:lnSpc>
                          <a:spcPct val="107000"/>
                        </a:lnSpc>
                        <a:spcAft>
                          <a:spcPts val="800"/>
                        </a:spcAft>
                      </a:pPr>
                      <a:r>
                        <a:rPr lang="ro-RO" sz="1800" dirty="0">
                          <a:effectLst/>
                        </a:rPr>
                        <a:t>Danemarca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80.8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80.9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n.d.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83.0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n.d.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06116300"/>
                  </a:ext>
                </a:extLst>
              </a:tr>
              <a:tr h="290595">
                <a:tc>
                  <a:txBody>
                    <a:bodyPr/>
                    <a:lstStyle/>
                    <a:p>
                      <a:pPr>
                        <a:lnSpc>
                          <a:spcPct val="107000"/>
                        </a:lnSpc>
                        <a:spcAft>
                          <a:spcPts val="800"/>
                        </a:spcAft>
                      </a:pPr>
                      <a:r>
                        <a:rPr lang="ro-RO" sz="1800">
                          <a:effectLst/>
                        </a:rPr>
                        <a:t>Estonia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n.d.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80.9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80.9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n.d.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25439752"/>
                  </a:ext>
                </a:extLst>
              </a:tr>
              <a:tr h="290595">
                <a:tc>
                  <a:txBody>
                    <a:bodyPr/>
                    <a:lstStyle/>
                    <a:p>
                      <a:pPr>
                        <a:lnSpc>
                          <a:spcPct val="107000"/>
                        </a:lnSpc>
                        <a:spcAft>
                          <a:spcPts val="800"/>
                        </a:spcAft>
                      </a:pPr>
                      <a:r>
                        <a:rPr lang="ro-RO" sz="1800" dirty="0">
                          <a:effectLst/>
                        </a:rPr>
                        <a:t>Grecia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81.1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29866917"/>
                  </a:ext>
                </a:extLst>
              </a:tr>
              <a:tr h="290595">
                <a:tc>
                  <a:txBody>
                    <a:bodyPr/>
                    <a:lstStyle/>
                    <a:p>
                      <a:pPr>
                        <a:lnSpc>
                          <a:spcPct val="107000"/>
                        </a:lnSpc>
                        <a:spcAft>
                          <a:spcPts val="800"/>
                        </a:spcAft>
                      </a:pPr>
                      <a:r>
                        <a:rPr lang="ro-RO" sz="1800">
                          <a:effectLst/>
                        </a:rPr>
                        <a:t>Croatia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77.5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79.2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80.1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69290120"/>
                  </a:ext>
                </a:extLst>
              </a:tr>
              <a:tr h="290595">
                <a:tc>
                  <a:txBody>
                    <a:bodyPr/>
                    <a:lstStyle/>
                    <a:p>
                      <a:pPr>
                        <a:lnSpc>
                          <a:spcPct val="107000"/>
                        </a:lnSpc>
                        <a:spcAft>
                          <a:spcPts val="800"/>
                        </a:spcAft>
                      </a:pPr>
                      <a:r>
                        <a:rPr lang="ro-RO" sz="1800" dirty="0">
                          <a:effectLst/>
                        </a:rPr>
                        <a:t>Italia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83.4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83.1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83.6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84.6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82342253"/>
                  </a:ext>
                </a:extLst>
              </a:tr>
              <a:tr h="290595">
                <a:tc>
                  <a:txBody>
                    <a:bodyPr/>
                    <a:lstStyle/>
                    <a:p>
                      <a:pPr>
                        <a:lnSpc>
                          <a:spcPct val="107000"/>
                        </a:lnSpc>
                        <a:spcAft>
                          <a:spcPts val="800"/>
                        </a:spcAft>
                      </a:pPr>
                      <a:r>
                        <a:rPr lang="ro-RO" sz="1800" dirty="0">
                          <a:effectLst/>
                        </a:rPr>
                        <a:t>Ungaria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75.7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76.2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76.0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79.1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3506842"/>
                  </a:ext>
                </a:extLst>
              </a:tr>
              <a:tr h="290595">
                <a:tc>
                  <a:txBody>
                    <a:bodyPr/>
                    <a:lstStyle/>
                    <a:p>
                      <a:pPr>
                        <a:lnSpc>
                          <a:spcPct val="107000"/>
                        </a:lnSpc>
                        <a:spcAft>
                          <a:spcPts val="800"/>
                        </a:spcAft>
                      </a:pPr>
                      <a:r>
                        <a:rPr lang="ro-RO" sz="1800" dirty="0">
                          <a:effectLst/>
                        </a:rPr>
                        <a:t>Polonia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77.5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77.8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80.9</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15058576"/>
                  </a:ext>
                </a:extLst>
              </a:tr>
              <a:tr h="290595">
                <a:tc>
                  <a:txBody>
                    <a:bodyPr/>
                    <a:lstStyle/>
                    <a:p>
                      <a:pPr>
                        <a:lnSpc>
                          <a:spcPct val="107000"/>
                        </a:lnSpc>
                        <a:spcAft>
                          <a:spcPts val="800"/>
                        </a:spcAft>
                      </a:pPr>
                      <a:r>
                        <a:rPr lang="ro-RO" sz="1800" dirty="0">
                          <a:effectLst/>
                        </a:rPr>
                        <a:t>Portugalia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83.2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84.2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82672130"/>
                  </a:ext>
                </a:extLst>
              </a:tr>
              <a:tr h="290595">
                <a:tc>
                  <a:txBody>
                    <a:bodyPr/>
                    <a:lstStyle/>
                    <a:p>
                      <a:pPr>
                        <a:lnSpc>
                          <a:spcPct val="107000"/>
                        </a:lnSpc>
                        <a:spcAft>
                          <a:spcPts val="800"/>
                        </a:spcAft>
                      </a:pPr>
                      <a:r>
                        <a:rPr lang="ro-RO" sz="1800">
                          <a:effectLst/>
                        </a:rPr>
                        <a:t>Romania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74.9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75.2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75.3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74.8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74.9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76.2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94040506"/>
                  </a:ext>
                </a:extLst>
              </a:tr>
              <a:tr h="290595">
                <a:tc>
                  <a:txBody>
                    <a:bodyPr/>
                    <a:lstStyle/>
                    <a:p>
                      <a:pPr>
                        <a:lnSpc>
                          <a:spcPct val="107000"/>
                        </a:lnSpc>
                        <a:spcAft>
                          <a:spcPts val="800"/>
                        </a:spcAft>
                      </a:pPr>
                      <a:r>
                        <a:rPr lang="ro-RO" sz="1800">
                          <a:effectLst/>
                        </a:rPr>
                        <a:t>Slovenia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80.9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83.2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83.7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83.5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13724422"/>
                  </a:ext>
                </a:extLst>
              </a:tr>
              <a:tr h="290595">
                <a:tc>
                  <a:txBody>
                    <a:bodyPr/>
                    <a:lstStyle/>
                    <a:p>
                      <a:pPr>
                        <a:lnSpc>
                          <a:spcPct val="107000"/>
                        </a:lnSpc>
                        <a:spcAft>
                          <a:spcPts val="800"/>
                        </a:spcAft>
                      </a:pPr>
                      <a:r>
                        <a:rPr lang="ro-RO" sz="1800" dirty="0">
                          <a:effectLst/>
                        </a:rPr>
                        <a:t>Slovacia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76.7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77.3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77.3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80.1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80.8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80.6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87090608"/>
                  </a:ext>
                </a:extLst>
              </a:tr>
              <a:tr h="290595">
                <a:tc>
                  <a:txBody>
                    <a:bodyPr/>
                    <a:lstStyle/>
                    <a:p>
                      <a:pPr>
                        <a:lnSpc>
                          <a:spcPct val="107000"/>
                        </a:lnSpc>
                        <a:spcAft>
                          <a:spcPts val="800"/>
                        </a:spcAft>
                      </a:pPr>
                      <a:r>
                        <a:rPr lang="ro-RO" sz="1800" dirty="0">
                          <a:effectLst/>
                        </a:rPr>
                        <a:t>Finlanda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81.7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83.9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83.8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83.8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98804993"/>
                  </a:ext>
                </a:extLst>
              </a:tr>
              <a:tr h="290595">
                <a:tc>
                  <a:txBody>
                    <a:bodyPr/>
                    <a:lstStyle/>
                    <a:p>
                      <a:pPr>
                        <a:lnSpc>
                          <a:spcPct val="107000"/>
                        </a:lnSpc>
                        <a:spcAft>
                          <a:spcPts val="800"/>
                        </a:spcAft>
                      </a:pPr>
                      <a:r>
                        <a:rPr lang="ro-RO" sz="1800" dirty="0">
                          <a:effectLst/>
                        </a:rPr>
                        <a:t>Suedia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84.0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84.2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84.3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79325004"/>
                  </a:ext>
                </a:extLst>
              </a:tr>
              <a:tr h="290595">
                <a:tc>
                  <a:txBody>
                    <a:bodyPr/>
                    <a:lstStyle/>
                    <a:p>
                      <a:pPr>
                        <a:lnSpc>
                          <a:spcPct val="107000"/>
                        </a:lnSpc>
                        <a:spcAft>
                          <a:spcPts val="800"/>
                        </a:spcAft>
                      </a:pPr>
                      <a:r>
                        <a:rPr lang="ro-RO" sz="1800" dirty="0">
                          <a:effectLst/>
                        </a:rPr>
                        <a:t>Norvegia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82.7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84.1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84.1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84.3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38042396"/>
                  </a:ext>
                </a:extLst>
              </a:tr>
              <a:tr h="290595">
                <a:tc>
                  <a:txBody>
                    <a:bodyPr/>
                    <a:lstStyle/>
                    <a:p>
                      <a:pPr>
                        <a:lnSpc>
                          <a:spcPct val="107000"/>
                        </a:lnSpc>
                        <a:spcAft>
                          <a:spcPts val="800"/>
                        </a:spcAft>
                      </a:pPr>
                      <a:r>
                        <a:rPr lang="ro-RO" sz="1800" dirty="0">
                          <a:effectLst/>
                        </a:rPr>
                        <a:t>Turcia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78.5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80.0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a:effectLst/>
                        </a:rPr>
                        <a:t>79.8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o-RO" sz="1800" dirty="0">
                          <a:effectLst/>
                        </a:rPr>
                        <a:t>80.3</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10605264"/>
                  </a:ext>
                </a:extLst>
              </a:tr>
            </a:tbl>
          </a:graphicData>
        </a:graphic>
      </p:graphicFrame>
      <p:sp>
        <p:nvSpPr>
          <p:cNvPr id="6" name="CasetăText 5">
            <a:extLst>
              <a:ext uri="{FF2B5EF4-FFF2-40B4-BE49-F238E27FC236}">
                <a16:creationId xmlns:a16="http://schemas.microsoft.com/office/drawing/2014/main" id="{226CA3C9-5639-437C-8976-3054D2F71979}"/>
              </a:ext>
            </a:extLst>
          </p:cNvPr>
          <p:cNvSpPr txBox="1"/>
          <p:nvPr/>
        </p:nvSpPr>
        <p:spPr>
          <a:xfrm>
            <a:off x="549478" y="138470"/>
            <a:ext cx="11376837" cy="671915"/>
          </a:xfrm>
          <a:prstGeom prst="rect">
            <a:avLst/>
          </a:prstGeom>
          <a:noFill/>
        </p:spPr>
        <p:txBody>
          <a:bodyPr wrap="square">
            <a:spAutoFit/>
          </a:bodyPr>
          <a:lstStyle/>
          <a:p>
            <a:pPr algn="ctr">
              <a:lnSpc>
                <a:spcPct val="107000"/>
              </a:lnSpc>
              <a:spcAft>
                <a:spcPts val="800"/>
              </a:spcAft>
            </a:pPr>
            <a:r>
              <a:rPr lang="ro-RO" sz="1800" b="1" dirty="0">
                <a:solidFill>
                  <a:schemeClr val="bg1"/>
                </a:solidFill>
                <a:effectLst/>
                <a:ea typeface="Calibri" panose="020F0502020204030204" pitchFamily="34" charset="0"/>
                <a:cs typeface="Arial" panose="020B0604020202020204" pitchFamily="34" charset="0"/>
              </a:rPr>
              <a:t>Speranța de viață la mai puțin de 1 an</a:t>
            </a:r>
            <a:r>
              <a:rPr lang="ro-RO" sz="1800" b="1" dirty="0">
                <a:solidFill>
                  <a:schemeClr val="bg1"/>
                </a:solidFill>
                <a:effectLst/>
                <a:ea typeface="Times New Roman" panose="02020603050405020304" pitchFamily="18" charset="0"/>
                <a:cs typeface="Calibri" panose="020F0502020204030204" pitchFamily="34" charset="0"/>
              </a:rPr>
              <a:t>, în unele dintre țările UE, în perioada 2015 – 2017, pe total populație și la nivelul populației cu studii superioare</a:t>
            </a:r>
            <a:endParaRPr lang="en-US" sz="1800" dirty="0">
              <a:solidFill>
                <a:schemeClr val="bg1"/>
              </a:solidFill>
              <a:effectLst/>
              <a:ea typeface="Calibri" panose="020F0502020204030204" pitchFamily="34" charset="0"/>
              <a:cs typeface="Arial" panose="020B0604020202020204" pitchFamily="34" charset="0"/>
            </a:endParaRPr>
          </a:p>
        </p:txBody>
      </p:sp>
      <p:sp>
        <p:nvSpPr>
          <p:cNvPr id="8" name="CasetăText 7">
            <a:extLst>
              <a:ext uri="{FF2B5EF4-FFF2-40B4-BE49-F238E27FC236}">
                <a16:creationId xmlns:a16="http://schemas.microsoft.com/office/drawing/2014/main" id="{EBC0E989-11A2-4BDD-A3BE-E957AEDBE5FF}"/>
              </a:ext>
            </a:extLst>
          </p:cNvPr>
          <p:cNvSpPr txBox="1"/>
          <p:nvPr/>
        </p:nvSpPr>
        <p:spPr>
          <a:xfrm>
            <a:off x="6494657" y="6557900"/>
            <a:ext cx="6094140" cy="280013"/>
          </a:xfrm>
          <a:prstGeom prst="rect">
            <a:avLst/>
          </a:prstGeom>
          <a:noFill/>
        </p:spPr>
        <p:txBody>
          <a:bodyPr wrap="square">
            <a:spAutoFit/>
          </a:bodyPr>
          <a:lstStyle/>
          <a:p>
            <a:pPr algn="ctr">
              <a:lnSpc>
                <a:spcPct val="107000"/>
              </a:lnSpc>
              <a:spcAft>
                <a:spcPts val="800"/>
              </a:spcAft>
            </a:pPr>
            <a:r>
              <a:rPr lang="ro-RO" sz="1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Sursa: </a:t>
            </a:r>
            <a:r>
              <a:rPr lang="ro-RO" sz="1200" dirty="0" err="1">
                <a:solidFill>
                  <a:schemeClr val="bg1"/>
                </a:solidFill>
                <a:effectLst/>
                <a:latin typeface="Cambria" panose="02040503050406030204" pitchFamily="18" charset="0"/>
                <a:ea typeface="Calibri" panose="020F0502020204030204" pitchFamily="34" charset="0"/>
                <a:cs typeface="Arial" panose="020B0604020202020204" pitchFamily="34" charset="0"/>
              </a:rPr>
              <a:t>Eurostat</a:t>
            </a:r>
            <a:r>
              <a:rPr lang="ro-RO" sz="1200" dirty="0">
                <a:solidFill>
                  <a:schemeClr val="bg1"/>
                </a:solidFill>
                <a:effectLst/>
                <a:latin typeface="Cambria" panose="02040503050406030204" pitchFamily="18" charset="0"/>
                <a:ea typeface="Calibri" panose="020F0502020204030204" pitchFamily="34" charset="0"/>
                <a:cs typeface="Arial" panose="020B0604020202020204" pitchFamily="34" charset="0"/>
              </a:rPr>
              <a:t> (https://ec.europa.eu/eurostat/web/main/data/database)</a:t>
            </a:r>
            <a:endPar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2883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ă 1">
            <a:extLst>
              <a:ext uri="{FF2B5EF4-FFF2-40B4-BE49-F238E27FC236}">
                <a16:creationId xmlns:a16="http://schemas.microsoft.com/office/drawing/2014/main" id="{98CD09EB-182B-44A4-ABCF-80F3EBB42893}"/>
              </a:ext>
            </a:extLst>
          </p:cNvPr>
          <p:cNvGraphicFramePr>
            <a:graphicFrameLocks/>
          </p:cNvGraphicFramePr>
          <p:nvPr>
            <p:extLst>
              <p:ext uri="{D42A27DB-BD31-4B8C-83A1-F6EECF244321}">
                <p14:modId xmlns:p14="http://schemas.microsoft.com/office/powerpoint/2010/main" val="1593161929"/>
              </p:ext>
            </p:extLst>
          </p:nvPr>
        </p:nvGraphicFramePr>
        <p:xfrm>
          <a:off x="404036" y="770993"/>
          <a:ext cx="11462719" cy="5757398"/>
        </p:xfrm>
        <a:graphic>
          <a:graphicData uri="http://schemas.openxmlformats.org/drawingml/2006/chart">
            <c:chart xmlns:c="http://schemas.openxmlformats.org/drawingml/2006/chart" xmlns:r="http://schemas.openxmlformats.org/officeDocument/2006/relationships" r:id="rId2"/>
          </a:graphicData>
        </a:graphic>
      </p:graphicFrame>
      <p:sp>
        <p:nvSpPr>
          <p:cNvPr id="4" name="CasetăText 3">
            <a:extLst>
              <a:ext uri="{FF2B5EF4-FFF2-40B4-BE49-F238E27FC236}">
                <a16:creationId xmlns:a16="http://schemas.microsoft.com/office/drawing/2014/main" id="{D3D6FC5A-5DF4-4407-A0D8-85F1AC770360}"/>
              </a:ext>
            </a:extLst>
          </p:cNvPr>
          <p:cNvSpPr txBox="1"/>
          <p:nvPr/>
        </p:nvSpPr>
        <p:spPr>
          <a:xfrm>
            <a:off x="325243" y="124662"/>
            <a:ext cx="11541511" cy="646331"/>
          </a:xfrm>
          <a:prstGeom prst="rect">
            <a:avLst/>
          </a:prstGeom>
          <a:noFill/>
        </p:spPr>
        <p:txBody>
          <a:bodyPr wrap="square">
            <a:spAutoFit/>
          </a:bodyPr>
          <a:lstStyle/>
          <a:p>
            <a:pPr algn="ctr" rtl="0">
              <a:defRPr sz="1100" b="0" i="0" u="none" strike="noStrike" kern="1200" spc="0" baseline="0">
                <a:solidFill>
                  <a:sysClr val="windowText" lastClr="000000">
                    <a:lumMod val="65000"/>
                    <a:lumOff val="35000"/>
                  </a:sysClr>
                </a:solidFill>
                <a:latin typeface="+mn-lt"/>
                <a:ea typeface="+mn-ea"/>
                <a:cs typeface="+mn-cs"/>
              </a:defRPr>
            </a:pPr>
            <a:r>
              <a:rPr lang="ro-RO" sz="1800" b="1" i="0" u="none" strike="noStrike" baseline="0" dirty="0">
                <a:solidFill>
                  <a:schemeClr val="bg1"/>
                </a:solidFill>
                <a:effectLst/>
              </a:rPr>
              <a:t>Decalajul privind Speranța de viață la mai puțin de 1 an, pe categorii de populație după nivelul de educație, față de media țării, la nivelul unora dintre țările membre UE (+/- ani față de medie), în anul 2017</a:t>
            </a:r>
            <a:endParaRPr lang="ro-RO" sz="1800" dirty="0">
              <a:solidFill>
                <a:schemeClr val="bg1"/>
              </a:solidFill>
            </a:endParaRPr>
          </a:p>
        </p:txBody>
      </p:sp>
      <p:sp>
        <p:nvSpPr>
          <p:cNvPr id="5" name="CasetăText 4">
            <a:extLst>
              <a:ext uri="{FF2B5EF4-FFF2-40B4-BE49-F238E27FC236}">
                <a16:creationId xmlns:a16="http://schemas.microsoft.com/office/drawing/2014/main" id="{ADC1FDB6-7B96-4B77-A254-C559C4F57781}"/>
              </a:ext>
            </a:extLst>
          </p:cNvPr>
          <p:cNvSpPr txBox="1"/>
          <p:nvPr/>
        </p:nvSpPr>
        <p:spPr>
          <a:xfrm>
            <a:off x="5196469" y="6528391"/>
            <a:ext cx="7178596" cy="275588"/>
          </a:xfrm>
          <a:prstGeom prst="rect">
            <a:avLst/>
          </a:prstGeom>
          <a:noFill/>
        </p:spPr>
        <p:txBody>
          <a:bodyPr wrap="square">
            <a:spAutoFit/>
          </a:bodyPr>
          <a:lstStyle/>
          <a:p>
            <a:pPr algn="ctr">
              <a:lnSpc>
                <a:spcPct val="107000"/>
              </a:lnSpc>
              <a:spcAft>
                <a:spcPts val="800"/>
              </a:spcAft>
            </a:pPr>
            <a:r>
              <a:rPr lang="ro-RO" sz="1200" dirty="0">
                <a:solidFill>
                  <a:schemeClr val="bg1"/>
                </a:solidFill>
                <a:effectLst/>
                <a:latin typeface="Cambria" panose="02040503050406030204" pitchFamily="18" charset="0"/>
                <a:ea typeface="Cambria" panose="02040503050406030204" pitchFamily="18" charset="0"/>
                <a:cs typeface="Arial" panose="020B0604020202020204" pitchFamily="34" charset="0"/>
              </a:rPr>
              <a:t>Sursa: prelucrare proprie după </a:t>
            </a:r>
            <a:r>
              <a:rPr lang="ro-RO" sz="1200" dirty="0" err="1">
                <a:solidFill>
                  <a:schemeClr val="bg1"/>
                </a:solidFill>
                <a:effectLst/>
                <a:latin typeface="Cambria" panose="02040503050406030204" pitchFamily="18" charset="0"/>
                <a:ea typeface="Cambria" panose="02040503050406030204" pitchFamily="18" charset="0"/>
                <a:cs typeface="Arial" panose="020B0604020202020204" pitchFamily="34" charset="0"/>
              </a:rPr>
              <a:t>Eurostat</a:t>
            </a:r>
            <a:r>
              <a:rPr lang="ro-RO" sz="1200" dirty="0">
                <a:solidFill>
                  <a:schemeClr val="bg1"/>
                </a:solidFill>
                <a:effectLst/>
                <a:latin typeface="Cambria" panose="02040503050406030204" pitchFamily="18" charset="0"/>
                <a:ea typeface="Cambria" panose="02040503050406030204" pitchFamily="18" charset="0"/>
                <a:cs typeface="Arial" panose="020B0604020202020204" pitchFamily="34" charset="0"/>
              </a:rPr>
              <a:t> (https://ec.europa.eu/eurostat/web/main/data/database)</a:t>
            </a:r>
            <a:endParaRPr lang="en-US" sz="20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30275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Seated people in rows indoors, with one arm raised, facing standing presenter in formal dress shirt and tie">
            <a:extLst>
              <a:ext uri="{FF2B5EF4-FFF2-40B4-BE49-F238E27FC236}">
                <a16:creationId xmlns:a16="http://schemas.microsoft.com/office/drawing/2014/main" id="{B01C98ED-5334-4AF0-B110-09961567AFB0}"/>
              </a:ext>
            </a:extLst>
          </p:cNvPr>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u 1">
            <a:extLst>
              <a:ext uri="{FF2B5EF4-FFF2-40B4-BE49-F238E27FC236}">
                <a16:creationId xmlns:a16="http://schemas.microsoft.com/office/drawing/2014/main" id="{798C1C5E-EFC4-43BA-8C2E-DC8898E58B85}"/>
              </a:ext>
            </a:extLst>
          </p:cNvPr>
          <p:cNvSpPr>
            <a:spLocks noGrp="1"/>
          </p:cNvSpPr>
          <p:nvPr>
            <p:ph type="ctrTitle"/>
          </p:nvPr>
        </p:nvSpPr>
        <p:spPr>
          <a:xfrm>
            <a:off x="273934" y="3981310"/>
            <a:ext cx="9144000" cy="2387600"/>
          </a:xfrm>
        </p:spPr>
        <p:txBody>
          <a:bodyPr/>
          <a:lstStyle/>
          <a:p>
            <a:pPr algn="l"/>
            <a:r>
              <a:rPr lang="ro-RO" dirty="0">
                <a:solidFill>
                  <a:schemeClr val="bg1"/>
                </a:solidFill>
                <a:latin typeface="+mn-lt"/>
              </a:rPr>
              <a:t>Opțiuni profesionale</a:t>
            </a:r>
            <a:endParaRPr lang="en-US" dirty="0">
              <a:solidFill>
                <a:schemeClr val="bg1"/>
              </a:solidFill>
              <a:latin typeface="+mn-lt"/>
            </a:endParaRPr>
          </a:p>
        </p:txBody>
      </p:sp>
    </p:spTree>
    <p:extLst>
      <p:ext uri="{BB962C8B-B14F-4D97-AF65-F5344CB8AC3E}">
        <p14:creationId xmlns:p14="http://schemas.microsoft.com/office/powerpoint/2010/main" val="1775091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ideo 9" title="Stock Market Bar Graph">
            <a:hlinkClick r:id="" action="ppaction://media"/>
            <a:extLst>
              <a:ext uri="{FF2B5EF4-FFF2-40B4-BE49-F238E27FC236}">
                <a16:creationId xmlns:a16="http://schemas.microsoft.com/office/drawing/2014/main" id="{1E508EF1-FD2E-4CDB-8494-15213818BB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1771"/>
            <a:ext cx="12192000" cy="4794493"/>
          </a:xfrm>
          <a:prstGeom prst="rect">
            <a:avLst/>
          </a:prstGeom>
        </p:spPr>
      </p:pic>
      <p:sp>
        <p:nvSpPr>
          <p:cNvPr id="11" name="Dreptunghi 10">
            <a:extLst>
              <a:ext uri="{FF2B5EF4-FFF2-40B4-BE49-F238E27FC236}">
                <a16:creationId xmlns:a16="http://schemas.microsoft.com/office/drawing/2014/main" id="{E9ABFDB3-3ECD-403D-BF21-F1F646E84341}"/>
              </a:ext>
            </a:extLst>
          </p:cNvPr>
          <p:cNvSpPr/>
          <p:nvPr/>
        </p:nvSpPr>
        <p:spPr>
          <a:xfrm>
            <a:off x="0" y="4772722"/>
            <a:ext cx="12192000" cy="2073736"/>
          </a:xfrm>
          <a:prstGeom prst="rect">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ro-RO" sz="2000" dirty="0"/>
              <a:t>ABSOLVENT SPECIALIZAREA:  </a:t>
            </a:r>
          </a:p>
          <a:p>
            <a:pPr marL="1081088" indent="-571500">
              <a:lnSpc>
                <a:spcPct val="150000"/>
              </a:lnSpc>
              <a:buFont typeface="Arial" panose="020B0604020202020204" pitchFamily="34" charset="0"/>
              <a:buChar char="•"/>
            </a:pPr>
            <a:r>
              <a:rPr lang="ro-RO" sz="2000" b="1" dirty="0"/>
              <a:t>MARKETING</a:t>
            </a:r>
          </a:p>
          <a:p>
            <a:pPr marL="1081088" indent="-571500">
              <a:lnSpc>
                <a:spcPct val="150000"/>
              </a:lnSpc>
              <a:buFont typeface="Arial" panose="020B0604020202020204" pitchFamily="34" charset="0"/>
              <a:buChar char="•"/>
            </a:pPr>
            <a:r>
              <a:rPr lang="ro-RO" sz="2000" b="1" dirty="0"/>
              <a:t>ADMINISTRAREA AFACERILOR	</a:t>
            </a:r>
          </a:p>
          <a:p>
            <a:pPr marL="1081088" indent="-571500">
              <a:lnSpc>
                <a:spcPct val="150000"/>
              </a:lnSpc>
              <a:buFont typeface="Arial" panose="020B0604020202020204" pitchFamily="34" charset="0"/>
              <a:buChar char="•"/>
            </a:pPr>
            <a:r>
              <a:rPr lang="ro-RO" sz="2000" b="1" dirty="0"/>
              <a:t>CONTABILITATE ȘI INFORMATICĂ DE GESTIUNE</a:t>
            </a:r>
            <a:endParaRPr lang="en-US" sz="1600" b="1" dirty="0"/>
          </a:p>
        </p:txBody>
      </p:sp>
      <mc:AlternateContent xmlns:mc="http://schemas.openxmlformats.org/markup-compatibility/2006" xmlns:psez="http://schemas.microsoft.com/office/powerpoint/2016/sectionzoom">
        <mc:Choice Requires="psez">
          <p:graphicFrame>
            <p:nvGraphicFramePr>
              <p:cNvPr id="15" name="Zoom de secțiune 14">
                <a:extLst>
                  <a:ext uri="{FF2B5EF4-FFF2-40B4-BE49-F238E27FC236}">
                    <a16:creationId xmlns:a16="http://schemas.microsoft.com/office/drawing/2014/main" id="{82BC8C2C-64E2-4CF5-BE40-CDFCE08FDD45}"/>
                  </a:ext>
                </a:extLst>
              </p:cNvPr>
              <p:cNvGraphicFramePr>
                <a:graphicFrameLocks noChangeAspect="1"/>
              </p:cNvGraphicFramePr>
              <p:nvPr>
                <p:extLst>
                  <p:ext uri="{D42A27DB-BD31-4B8C-83A1-F6EECF244321}">
                    <p14:modId xmlns:p14="http://schemas.microsoft.com/office/powerpoint/2010/main" val="3822612962"/>
                  </p:ext>
                </p:extLst>
              </p:nvPr>
            </p:nvGraphicFramePr>
            <p:xfrm>
              <a:off x="780586" y="2571750"/>
              <a:ext cx="3048000" cy="1714500"/>
            </p:xfrm>
            <a:graphic>
              <a:graphicData uri="http://schemas.microsoft.com/office/powerpoint/2016/sectionzoom">
                <psez:sectionZm>
                  <psez:sectionZmObj sectionId="{3D009C3D-8019-4B59-9F2B-DC1F56C86085}">
                    <psez:zmPr id="{44175723-4F27-4781-9855-171169020D36}"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5" name="Zoom de secțiune 14">
                <a:hlinkClick r:id="rId6" action="ppaction://hlinksldjump"/>
                <a:extLst>
                  <a:ext uri="{FF2B5EF4-FFF2-40B4-BE49-F238E27FC236}">
                    <a16:creationId xmlns:a16="http://schemas.microsoft.com/office/drawing/2014/main" id="{82BC8C2C-64E2-4CF5-BE40-CDFCE08FDD45}"/>
                  </a:ext>
                </a:extLst>
              </p:cNvPr>
              <p:cNvPicPr>
                <a:picLocks noGrp="1" noRot="1" noChangeAspect="1" noMove="1" noResize="1" noEditPoints="1" noAdjustHandles="1" noChangeArrowheads="1" noChangeShapeType="1"/>
              </p:cNvPicPr>
              <p:nvPr/>
            </p:nvPicPr>
            <p:blipFill>
              <a:blip r:embed="rId7"/>
              <a:stretch>
                <a:fillRect/>
              </a:stretch>
            </p:blipFill>
            <p:spPr>
              <a:xfrm>
                <a:off x="780586" y="2571750"/>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7" name="Zoom de secțiune 16">
                <a:extLst>
                  <a:ext uri="{FF2B5EF4-FFF2-40B4-BE49-F238E27FC236}">
                    <a16:creationId xmlns:a16="http://schemas.microsoft.com/office/drawing/2014/main" id="{083FECEC-4876-4994-AA80-6A3B02AA4BB9}"/>
                  </a:ext>
                </a:extLst>
              </p:cNvPr>
              <p:cNvGraphicFramePr>
                <a:graphicFrameLocks noChangeAspect="1"/>
              </p:cNvGraphicFramePr>
              <p:nvPr>
                <p:extLst>
                  <p:ext uri="{D42A27DB-BD31-4B8C-83A1-F6EECF244321}">
                    <p14:modId xmlns:p14="http://schemas.microsoft.com/office/powerpoint/2010/main" val="1554818427"/>
                  </p:ext>
                </p:extLst>
              </p:nvPr>
            </p:nvGraphicFramePr>
            <p:xfrm>
              <a:off x="4572000" y="2571750"/>
              <a:ext cx="3048000" cy="1714500"/>
            </p:xfrm>
            <a:graphic>
              <a:graphicData uri="http://schemas.microsoft.com/office/powerpoint/2016/sectionzoom">
                <psez:sectionZm>
                  <psez:sectionZmObj sectionId="{A68894FF-F815-418D-A29E-A923F9E761E5}">
                    <psez:zmPr id="{3A854C43-009E-4932-9616-040B98F8DBBC}"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7" name="Zoom de secțiune 16">
                <a:hlinkClick r:id="rId9" action="ppaction://hlinksldjump"/>
                <a:extLst>
                  <a:ext uri="{FF2B5EF4-FFF2-40B4-BE49-F238E27FC236}">
                    <a16:creationId xmlns:a16="http://schemas.microsoft.com/office/drawing/2014/main" id="{083FECEC-4876-4994-AA80-6A3B02AA4BB9}"/>
                  </a:ext>
                </a:extLst>
              </p:cNvPr>
              <p:cNvPicPr>
                <a:picLocks noGrp="1" noRot="1" noChangeAspect="1" noMove="1" noResize="1" noEditPoints="1" noAdjustHandles="1" noChangeArrowheads="1" noChangeShapeType="1"/>
              </p:cNvPicPr>
              <p:nvPr/>
            </p:nvPicPr>
            <p:blipFill>
              <a:blip r:embed="rId10"/>
              <a:stretch>
                <a:fillRect/>
              </a:stretch>
            </p:blipFill>
            <p:spPr>
              <a:xfrm>
                <a:off x="4572000" y="2571750"/>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9" name="Zoom de secțiune 18">
                <a:extLst>
                  <a:ext uri="{FF2B5EF4-FFF2-40B4-BE49-F238E27FC236}">
                    <a16:creationId xmlns:a16="http://schemas.microsoft.com/office/drawing/2014/main" id="{4BE16482-7555-4F4C-ABF5-3FC51DB06591}"/>
                  </a:ext>
                </a:extLst>
              </p:cNvPr>
              <p:cNvGraphicFramePr>
                <a:graphicFrameLocks noChangeAspect="1"/>
              </p:cNvGraphicFramePr>
              <p:nvPr>
                <p:extLst>
                  <p:ext uri="{D42A27DB-BD31-4B8C-83A1-F6EECF244321}">
                    <p14:modId xmlns:p14="http://schemas.microsoft.com/office/powerpoint/2010/main" val="2052098046"/>
                  </p:ext>
                </p:extLst>
              </p:nvPr>
            </p:nvGraphicFramePr>
            <p:xfrm>
              <a:off x="8184995" y="2571750"/>
              <a:ext cx="3048000" cy="1714500"/>
            </p:xfrm>
            <a:graphic>
              <a:graphicData uri="http://schemas.microsoft.com/office/powerpoint/2016/sectionzoom">
                <psez:sectionZm>
                  <psez:sectionZmObj sectionId="{67F23844-2601-41AE-8CDC-81FF242C74EB}">
                    <psez:zmPr id="{9A81B859-456E-461E-9282-4D66D4AD26A4}" transitionDur="1000">
                      <p166:blipFill xmlns:p166="http://schemas.microsoft.com/office/powerpoint/2016/6/main">
                        <a:blip r:embed="rId11"/>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9" name="Zoom de secțiune 18">
                <a:hlinkClick r:id="rId12" action="ppaction://hlinksldjump"/>
                <a:extLst>
                  <a:ext uri="{FF2B5EF4-FFF2-40B4-BE49-F238E27FC236}">
                    <a16:creationId xmlns:a16="http://schemas.microsoft.com/office/drawing/2014/main" id="{4BE16482-7555-4F4C-ABF5-3FC51DB06591}"/>
                  </a:ext>
                </a:extLst>
              </p:cNvPr>
              <p:cNvPicPr>
                <a:picLocks noGrp="1" noRot="1" noChangeAspect="1" noMove="1" noResize="1" noEditPoints="1" noAdjustHandles="1" noChangeArrowheads="1" noChangeShapeType="1"/>
              </p:cNvPicPr>
              <p:nvPr/>
            </p:nvPicPr>
            <p:blipFill>
              <a:blip r:embed="rId13"/>
              <a:stretch>
                <a:fillRect/>
              </a:stretch>
            </p:blipFill>
            <p:spPr>
              <a:xfrm>
                <a:off x="8184995" y="257175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86592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F15917CA-2973-4B2E-ACAA-6F7A6C1B4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upare 12">
            <a:extLst>
              <a:ext uri="{FF2B5EF4-FFF2-40B4-BE49-F238E27FC236}">
                <a16:creationId xmlns:a16="http://schemas.microsoft.com/office/drawing/2014/main" id="{B6BD8CBE-2820-4979-BCB5-4EF96E6F44A8}"/>
              </a:ext>
            </a:extLst>
          </p:cNvPr>
          <p:cNvGrpSpPr/>
          <p:nvPr/>
        </p:nvGrpSpPr>
        <p:grpSpPr>
          <a:xfrm>
            <a:off x="-25545" y="10"/>
            <a:ext cx="12243090" cy="6857990"/>
            <a:chOff x="1956411" y="-680473"/>
            <a:chExt cx="12243090" cy="6857990"/>
          </a:xfrm>
        </p:grpSpPr>
        <p:pic>
          <p:nvPicPr>
            <p:cNvPr id="14" name="Imagine 13" descr="Businessmen shaking hands">
              <a:extLst>
                <a:ext uri="{FF2B5EF4-FFF2-40B4-BE49-F238E27FC236}">
                  <a16:creationId xmlns:a16="http://schemas.microsoft.com/office/drawing/2014/main" id="{C25CF4F0-E1CB-4D4E-BE82-29744EBE49A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8058" b="7672"/>
            <a:stretch/>
          </p:blipFill>
          <p:spPr>
            <a:xfrm>
              <a:off x="1956411" y="-680473"/>
              <a:ext cx="12191980" cy="6857990"/>
            </a:xfrm>
            <a:prstGeom prst="rect">
              <a:avLst/>
            </a:prstGeom>
          </p:spPr>
        </p:pic>
        <p:sp>
          <p:nvSpPr>
            <p:cNvPr id="15" name="CasetăText 14">
              <a:extLst>
                <a:ext uri="{FF2B5EF4-FFF2-40B4-BE49-F238E27FC236}">
                  <a16:creationId xmlns:a16="http://schemas.microsoft.com/office/drawing/2014/main" id="{7C3EAED2-F24B-455B-978D-31821BF06698}"/>
                </a:ext>
              </a:extLst>
            </p:cNvPr>
            <p:cNvSpPr txBox="1"/>
            <p:nvPr/>
          </p:nvSpPr>
          <p:spPr>
            <a:xfrm>
              <a:off x="7993849" y="3022797"/>
              <a:ext cx="6205652" cy="3154710"/>
            </a:xfrm>
            <a:prstGeom prst="rect">
              <a:avLst/>
            </a:prstGeom>
            <a:solidFill>
              <a:schemeClr val="bg1">
                <a:alpha val="0"/>
              </a:schemeClr>
            </a:solidFill>
          </p:spPr>
          <p:txBody>
            <a:bodyPr wrap="square">
              <a:spAutoFit/>
            </a:bodyPr>
            <a:lstStyle/>
            <a:p>
              <a:r>
                <a:rPr lang="ro-RO" altLang="ro-RO" sz="19900" b="1" dirty="0">
                  <a:solidFill>
                    <a:schemeClr val="tx2">
                      <a:lumMod val="25000"/>
                    </a:schemeClr>
                  </a:solidFill>
                </a:rPr>
                <a:t>JOBS</a:t>
              </a:r>
              <a:endParaRPr lang="en-US" sz="19900" dirty="0">
                <a:solidFill>
                  <a:schemeClr val="tx2">
                    <a:lumMod val="25000"/>
                  </a:schemeClr>
                </a:solidFill>
              </a:endParaRPr>
            </a:p>
          </p:txBody>
        </p:sp>
      </p:grpSp>
      <p:sp>
        <p:nvSpPr>
          <p:cNvPr id="8" name="CasetăText 7">
            <a:extLst>
              <a:ext uri="{FF2B5EF4-FFF2-40B4-BE49-F238E27FC236}">
                <a16:creationId xmlns:a16="http://schemas.microsoft.com/office/drawing/2014/main" id="{5B80B46B-FEAF-4782-B56D-6BB8E9AD3880}"/>
              </a:ext>
            </a:extLst>
          </p:cNvPr>
          <p:cNvSpPr txBox="1"/>
          <p:nvPr/>
        </p:nvSpPr>
        <p:spPr>
          <a:xfrm>
            <a:off x="659262" y="330988"/>
            <a:ext cx="10515600" cy="4351338"/>
          </a:xfrm>
          <a:prstGeom prst="rect">
            <a:avLst/>
          </a:prstGeom>
        </p:spPr>
        <p:txBody>
          <a:bodyPr vert="horz" lIns="91440" tIns="45720" rIns="91440" bIns="45720" rtlCol="0">
            <a:noAutofit/>
          </a:bodyPr>
          <a:lstStyle/>
          <a:p>
            <a:pPr>
              <a:lnSpc>
                <a:spcPct val="150000"/>
              </a:lnSpc>
              <a:spcAft>
                <a:spcPts val="600"/>
              </a:spcAft>
            </a:pPr>
            <a:r>
              <a:rPr lang="ro-RO" altLang="ro-RO" sz="3600" b="1" dirty="0">
                <a:solidFill>
                  <a:srgbClr val="FFFFFF"/>
                </a:solidFill>
              </a:rPr>
              <a:t>MARKETING</a:t>
            </a:r>
          </a:p>
          <a:p>
            <a:pPr marL="342900" indent="-342900">
              <a:lnSpc>
                <a:spcPct val="150000"/>
              </a:lnSpc>
              <a:buFont typeface="Wingdings" panose="05000000000000000000" pitchFamily="2" charset="2"/>
              <a:buChar char="§"/>
            </a:pPr>
            <a:r>
              <a:rPr lang="en-US" altLang="ro-RO" sz="2400" b="1" dirty="0">
                <a:solidFill>
                  <a:srgbClr val="FFFFFF"/>
                </a:solidFill>
              </a:rPr>
              <a:t>Specialist marketing</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Specialist </a:t>
            </a:r>
            <a:r>
              <a:rPr lang="en-US" altLang="ro-RO" sz="2400" b="1" dirty="0" err="1">
                <a:solidFill>
                  <a:srgbClr val="FFFFFF"/>
                </a:solidFill>
              </a:rPr>
              <a:t>în</a:t>
            </a:r>
            <a:r>
              <a:rPr lang="en-US" altLang="ro-RO" sz="2400" b="1" dirty="0">
                <a:solidFill>
                  <a:srgbClr val="FFFFFF"/>
                </a:solidFill>
              </a:rPr>
              <a:t> </a:t>
            </a:r>
            <a:r>
              <a:rPr lang="en-US" altLang="ro-RO" sz="2400" b="1" dirty="0" err="1">
                <a:solidFill>
                  <a:srgbClr val="FFFFFF"/>
                </a:solidFill>
              </a:rPr>
              <a:t>relaţii</a:t>
            </a:r>
            <a:r>
              <a:rPr lang="en-US" altLang="ro-RO" sz="2400" b="1" dirty="0">
                <a:solidFill>
                  <a:srgbClr val="FFFFFF"/>
                </a:solidFill>
              </a:rPr>
              <a:t> </a:t>
            </a:r>
            <a:r>
              <a:rPr lang="en-US" altLang="ro-RO" sz="2400" b="1" dirty="0" err="1">
                <a:solidFill>
                  <a:srgbClr val="FFFFFF"/>
                </a:solidFill>
              </a:rPr>
              <a:t>publice</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Copywriter </a:t>
            </a:r>
            <a:r>
              <a:rPr lang="en-US" altLang="ro-RO" sz="2400" b="1" dirty="0" err="1">
                <a:solidFill>
                  <a:srgbClr val="FFFFFF"/>
                </a:solidFill>
              </a:rPr>
              <a:t>publicitate</a:t>
            </a:r>
            <a:r>
              <a:rPr lang="en-US" altLang="ro-RO" sz="2400" b="1" dirty="0">
                <a:solidFill>
                  <a:srgbClr val="FFFFFF"/>
                </a:solidFill>
              </a:rPr>
              <a:t> cu </a:t>
            </a:r>
            <a:r>
              <a:rPr lang="en-US" altLang="ro-RO" sz="2400" b="1" dirty="0" err="1">
                <a:solidFill>
                  <a:srgbClr val="FFFFFF"/>
                </a:solidFill>
              </a:rPr>
              <a:t>studii</a:t>
            </a:r>
            <a:r>
              <a:rPr lang="en-US" altLang="ro-RO" sz="2400" b="1" dirty="0">
                <a:solidFill>
                  <a:srgbClr val="FFFFFF"/>
                </a:solidFill>
              </a:rPr>
              <a:t> </a:t>
            </a:r>
            <a:r>
              <a:rPr lang="en-US" altLang="ro-RO" sz="2400" b="1" dirty="0" err="1">
                <a:solidFill>
                  <a:srgbClr val="FFFFFF"/>
                </a:solidFill>
              </a:rPr>
              <a:t>superioare</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Consilier</a:t>
            </a:r>
            <a:r>
              <a:rPr lang="en-US" altLang="ro-RO" sz="2400" b="1" dirty="0">
                <a:solidFill>
                  <a:srgbClr val="FFFFFF"/>
                </a:solidFill>
              </a:rPr>
              <a:t> </a:t>
            </a:r>
            <a:r>
              <a:rPr lang="en-US" altLang="ro-RO" sz="2400" b="1" dirty="0" err="1">
                <a:solidFill>
                  <a:srgbClr val="FFFFFF"/>
                </a:solidFill>
              </a:rPr>
              <a:t>vânzări</a:t>
            </a:r>
            <a:r>
              <a:rPr lang="en-US" altLang="ro-RO" sz="2400" b="1" dirty="0">
                <a:solidFill>
                  <a:srgbClr val="FFFFFF"/>
                </a:solidFill>
              </a:rPr>
              <a:t> </a:t>
            </a:r>
            <a:r>
              <a:rPr lang="en-US" altLang="ro-RO" sz="2400" b="1" dirty="0" err="1">
                <a:solidFill>
                  <a:srgbClr val="FFFFFF"/>
                </a:solidFill>
              </a:rPr>
              <a:t>asigurări</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Consilier</a:t>
            </a:r>
            <a:r>
              <a:rPr lang="en-US" altLang="ro-RO" sz="2400" b="1" dirty="0">
                <a:solidFill>
                  <a:srgbClr val="FFFFFF"/>
                </a:solidFill>
              </a:rPr>
              <a:t> economist </a:t>
            </a:r>
            <a:r>
              <a:rPr lang="en-US" altLang="ro-RO" sz="2400" b="1" dirty="0" err="1">
                <a:solidFill>
                  <a:srgbClr val="FFFFFF"/>
                </a:solidFill>
              </a:rPr>
              <a:t>în</a:t>
            </a:r>
            <a:r>
              <a:rPr lang="en-US" altLang="ro-RO" sz="2400" b="1" dirty="0">
                <a:solidFill>
                  <a:srgbClr val="FFFFFF"/>
                </a:solidFill>
              </a:rPr>
              <a:t> </a:t>
            </a:r>
            <a:r>
              <a:rPr lang="en-US" altLang="ro-RO" sz="2400" b="1" dirty="0" err="1">
                <a:solidFill>
                  <a:srgbClr val="FFFFFF"/>
                </a:solidFill>
              </a:rPr>
              <a:t>comerţ</a:t>
            </a:r>
            <a:r>
              <a:rPr lang="en-US" altLang="ro-RO" sz="2400" b="1" dirty="0">
                <a:solidFill>
                  <a:srgbClr val="FFFFFF"/>
                </a:solidFill>
              </a:rPr>
              <a:t> </a:t>
            </a:r>
            <a:r>
              <a:rPr lang="en-US" altLang="ro-RO" sz="2400" b="1" dirty="0" err="1">
                <a:solidFill>
                  <a:srgbClr val="FFFFFF"/>
                </a:solidFill>
              </a:rPr>
              <a:t>şi</a:t>
            </a:r>
            <a:r>
              <a:rPr lang="en-US" altLang="ro-RO" sz="2400" b="1" dirty="0">
                <a:solidFill>
                  <a:srgbClr val="FFFFFF"/>
                </a:solidFill>
              </a:rPr>
              <a:t> marketing</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 Specialist </a:t>
            </a:r>
            <a:r>
              <a:rPr lang="en-US" altLang="ro-RO" sz="2400" b="1" dirty="0" err="1">
                <a:solidFill>
                  <a:srgbClr val="FFFFFF"/>
                </a:solidFill>
              </a:rPr>
              <a:t>în</a:t>
            </a:r>
            <a:r>
              <a:rPr lang="en-US" altLang="ro-RO" sz="2400" b="1" dirty="0">
                <a:solidFill>
                  <a:srgbClr val="FFFFFF"/>
                </a:solidFill>
              </a:rPr>
              <a:t> protocol </a:t>
            </a:r>
            <a:r>
              <a:rPr lang="en-US" altLang="ro-RO" sz="2400" b="1" dirty="0" err="1">
                <a:solidFill>
                  <a:srgbClr val="FFFFFF"/>
                </a:solidFill>
              </a:rPr>
              <a:t>şi</a:t>
            </a:r>
            <a:r>
              <a:rPr lang="en-US" altLang="ro-RO" sz="2400" b="1" dirty="0">
                <a:solidFill>
                  <a:srgbClr val="FFFFFF"/>
                </a:solidFill>
              </a:rPr>
              <a:t> </a:t>
            </a:r>
            <a:r>
              <a:rPr lang="en-US" altLang="ro-RO" sz="2400" b="1" dirty="0" err="1">
                <a:solidFill>
                  <a:srgbClr val="FFFFFF"/>
                </a:solidFill>
              </a:rPr>
              <a:t>ceremonii</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Organizator</a:t>
            </a:r>
            <a:r>
              <a:rPr lang="en-US" altLang="ro-RO" sz="2400" b="1" dirty="0">
                <a:solidFill>
                  <a:srgbClr val="FFFFFF"/>
                </a:solidFill>
              </a:rPr>
              <a:t> </a:t>
            </a:r>
            <a:r>
              <a:rPr lang="en-US" altLang="ro-RO" sz="2400" b="1" dirty="0" err="1">
                <a:solidFill>
                  <a:srgbClr val="FFFFFF"/>
                </a:solidFill>
              </a:rPr>
              <a:t>târguri</a:t>
            </a:r>
            <a:r>
              <a:rPr lang="en-US" altLang="ro-RO" sz="2400" b="1" dirty="0">
                <a:solidFill>
                  <a:srgbClr val="FFFFFF"/>
                </a:solidFill>
              </a:rPr>
              <a:t> </a:t>
            </a:r>
            <a:r>
              <a:rPr lang="en-US" altLang="ro-RO" sz="2400" b="1" dirty="0" err="1">
                <a:solidFill>
                  <a:srgbClr val="FFFFFF"/>
                </a:solidFill>
              </a:rPr>
              <a:t>şi</a:t>
            </a:r>
            <a:r>
              <a:rPr lang="en-US" altLang="ro-RO" sz="2400" b="1" dirty="0">
                <a:solidFill>
                  <a:srgbClr val="FFFFFF"/>
                </a:solidFill>
              </a:rPr>
              <a:t> </a:t>
            </a:r>
            <a:r>
              <a:rPr lang="en-US" altLang="ro-RO" sz="2400" b="1" dirty="0" err="1">
                <a:solidFill>
                  <a:srgbClr val="FFFFFF"/>
                </a:solidFill>
              </a:rPr>
              <a:t>expoziţii</a:t>
            </a:r>
            <a:r>
              <a:rPr lang="en-US" altLang="ro-RO" sz="2400" b="1" dirty="0">
                <a:solidFill>
                  <a:srgbClr val="FFFFFF"/>
                </a:solidFill>
              </a:rPr>
              <a:t> </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Cercetător</a:t>
            </a:r>
            <a:r>
              <a:rPr lang="en-US" altLang="ro-RO" sz="2400" b="1" dirty="0">
                <a:solidFill>
                  <a:srgbClr val="FFFFFF"/>
                </a:solidFill>
              </a:rPr>
              <a:t> economist </a:t>
            </a:r>
            <a:r>
              <a:rPr lang="en-US" altLang="ro-RO" sz="2400" b="1" dirty="0" err="1">
                <a:solidFill>
                  <a:srgbClr val="FFFFFF"/>
                </a:solidFill>
              </a:rPr>
              <a:t>în</a:t>
            </a:r>
            <a:r>
              <a:rPr lang="en-US" altLang="ro-RO" sz="2400" b="1" dirty="0">
                <a:solidFill>
                  <a:srgbClr val="FFFFFF"/>
                </a:solidFill>
              </a:rPr>
              <a:t> marketing</a:t>
            </a:r>
          </a:p>
          <a:p>
            <a:pPr marL="342900" indent="-342900">
              <a:lnSpc>
                <a:spcPct val="150000"/>
              </a:lnSpc>
              <a:buFont typeface="Wingdings" panose="05000000000000000000" pitchFamily="2" charset="2"/>
              <a:buChar char="§"/>
            </a:pPr>
            <a:r>
              <a:rPr lang="en-US" altLang="ro-RO" sz="2400" b="1" dirty="0" err="1">
                <a:solidFill>
                  <a:srgbClr val="FFFFFF"/>
                </a:solidFill>
              </a:rPr>
              <a:t>Asistent</a:t>
            </a:r>
            <a:r>
              <a:rPr lang="en-US" altLang="ro-RO" sz="2400" b="1" dirty="0">
                <a:solidFill>
                  <a:srgbClr val="FFFFFF"/>
                </a:solidFill>
              </a:rPr>
              <a:t> </a:t>
            </a:r>
            <a:r>
              <a:rPr lang="en-US" altLang="ro-RO" sz="2400" b="1" dirty="0" err="1">
                <a:solidFill>
                  <a:srgbClr val="FFFFFF"/>
                </a:solidFill>
              </a:rPr>
              <a:t>în</a:t>
            </a:r>
            <a:r>
              <a:rPr lang="en-US" altLang="ro-RO" sz="2400" b="1" dirty="0">
                <a:solidFill>
                  <a:srgbClr val="FFFFFF"/>
                </a:solidFill>
              </a:rPr>
              <a:t> </a:t>
            </a:r>
            <a:r>
              <a:rPr lang="en-US" altLang="ro-RO" sz="2400" b="1" dirty="0" err="1">
                <a:solidFill>
                  <a:srgbClr val="FFFFFF"/>
                </a:solidFill>
              </a:rPr>
              <a:t>relaţii</a:t>
            </a:r>
            <a:r>
              <a:rPr lang="en-US" altLang="ro-RO" sz="2400" b="1" dirty="0">
                <a:solidFill>
                  <a:srgbClr val="FFFFFF"/>
                </a:solidFill>
              </a:rPr>
              <a:t> </a:t>
            </a:r>
            <a:r>
              <a:rPr lang="en-US" altLang="ro-RO" sz="2400" b="1" dirty="0" err="1">
                <a:solidFill>
                  <a:srgbClr val="FFFFFF"/>
                </a:solidFill>
              </a:rPr>
              <a:t>publice</a:t>
            </a:r>
            <a:r>
              <a:rPr lang="en-US" altLang="ro-RO" sz="2400" b="1" dirty="0">
                <a:solidFill>
                  <a:srgbClr val="FFFFFF"/>
                </a:solidFill>
              </a:rPr>
              <a:t> </a:t>
            </a:r>
            <a:r>
              <a:rPr lang="en-US" altLang="ro-RO" sz="2400" b="1" dirty="0" err="1">
                <a:solidFill>
                  <a:srgbClr val="FFFFFF"/>
                </a:solidFill>
              </a:rPr>
              <a:t>şi</a:t>
            </a:r>
            <a:r>
              <a:rPr lang="en-US" altLang="ro-RO" sz="2400" b="1" dirty="0">
                <a:solidFill>
                  <a:srgbClr val="FFFFFF"/>
                </a:solidFill>
              </a:rPr>
              <a:t> </a:t>
            </a:r>
            <a:r>
              <a:rPr lang="en-US" altLang="ro-RO" sz="2400" b="1" dirty="0" err="1">
                <a:solidFill>
                  <a:srgbClr val="FFFFFF"/>
                </a:solidFill>
              </a:rPr>
              <a:t>comunicare</a:t>
            </a:r>
            <a:endParaRPr lang="en-US" sz="2400" b="1" dirty="0">
              <a:solidFill>
                <a:srgbClr val="FFFFFF"/>
              </a:solidFill>
            </a:endParaRPr>
          </a:p>
        </p:txBody>
      </p:sp>
    </p:spTree>
    <p:extLst>
      <p:ext uri="{BB962C8B-B14F-4D97-AF65-F5344CB8AC3E}">
        <p14:creationId xmlns:p14="http://schemas.microsoft.com/office/powerpoint/2010/main" val="1952898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tăText 6">
            <a:extLst>
              <a:ext uri="{FF2B5EF4-FFF2-40B4-BE49-F238E27FC236}">
                <a16:creationId xmlns:a16="http://schemas.microsoft.com/office/drawing/2014/main" id="{DEDF39FF-1866-4DAD-83F7-3EEB733267B1}"/>
              </a:ext>
            </a:extLst>
          </p:cNvPr>
          <p:cNvSpPr txBox="1"/>
          <p:nvPr/>
        </p:nvSpPr>
        <p:spPr>
          <a:xfrm>
            <a:off x="7893789" y="1905506"/>
            <a:ext cx="4159988" cy="3046988"/>
          </a:xfrm>
          <a:prstGeom prst="rect">
            <a:avLst/>
          </a:prstGeom>
          <a:noFill/>
        </p:spPr>
        <p:txBody>
          <a:bodyPr wrap="square">
            <a:spAutoFit/>
          </a:bodyPr>
          <a:lstStyle/>
          <a:p>
            <a:r>
              <a:rPr lang="en-US" sz="2400" dirty="0" err="1">
                <a:solidFill>
                  <a:schemeClr val="bg1"/>
                </a:solidFill>
              </a:rPr>
              <a:t>Literatura</a:t>
            </a:r>
            <a:r>
              <a:rPr lang="en-US" sz="2400" dirty="0">
                <a:solidFill>
                  <a:schemeClr val="bg1"/>
                </a:solidFill>
              </a:rPr>
              <a:t> de </a:t>
            </a:r>
            <a:r>
              <a:rPr lang="en-US" sz="2400" dirty="0" err="1">
                <a:solidFill>
                  <a:schemeClr val="bg1"/>
                </a:solidFill>
              </a:rPr>
              <a:t>specialitate</a:t>
            </a:r>
            <a:r>
              <a:rPr lang="en-US" sz="2400" dirty="0">
                <a:solidFill>
                  <a:schemeClr val="bg1"/>
                </a:solidFill>
              </a:rPr>
              <a:t> </a:t>
            </a:r>
            <a:r>
              <a:rPr lang="en-US" sz="2400" dirty="0" err="1">
                <a:solidFill>
                  <a:schemeClr val="bg1"/>
                </a:solidFill>
              </a:rPr>
              <a:t>abundă</a:t>
            </a:r>
            <a:r>
              <a:rPr lang="en-US" sz="2400" dirty="0">
                <a:solidFill>
                  <a:schemeClr val="bg1"/>
                </a:solidFill>
              </a:rPr>
              <a:t> </a:t>
            </a:r>
            <a:r>
              <a:rPr lang="en-US" sz="2400" dirty="0" err="1">
                <a:solidFill>
                  <a:schemeClr val="bg1"/>
                </a:solidFill>
              </a:rPr>
              <a:t>în</a:t>
            </a:r>
            <a:r>
              <a:rPr lang="en-US" sz="2400" dirty="0">
                <a:solidFill>
                  <a:schemeClr val="bg1"/>
                </a:solidFill>
              </a:rPr>
              <a:t> </a:t>
            </a:r>
            <a:r>
              <a:rPr lang="ro-RO" sz="2400" dirty="0">
                <a:solidFill>
                  <a:schemeClr val="bg1"/>
                </a:solidFill>
              </a:rPr>
              <a:t>studii</a:t>
            </a:r>
            <a:r>
              <a:rPr lang="en-US" sz="2400" dirty="0">
                <a:solidFill>
                  <a:schemeClr val="bg1"/>
                </a:solidFill>
              </a:rPr>
              <a:t> care </a:t>
            </a:r>
            <a:r>
              <a:rPr lang="en-US" sz="2400" dirty="0" err="1">
                <a:solidFill>
                  <a:schemeClr val="bg1"/>
                </a:solidFill>
              </a:rPr>
              <a:t>evidențiază</a:t>
            </a:r>
            <a:r>
              <a:rPr lang="en-US" sz="2400" dirty="0">
                <a:solidFill>
                  <a:schemeClr val="bg1"/>
                </a:solidFill>
              </a:rPr>
              <a:t> </a:t>
            </a:r>
            <a:r>
              <a:rPr lang="en-US" sz="2400" b="1" u="sng" dirty="0" err="1">
                <a:solidFill>
                  <a:schemeClr val="bg1"/>
                </a:solidFill>
              </a:rPr>
              <a:t>impactul</a:t>
            </a:r>
            <a:r>
              <a:rPr lang="en-US" sz="2400" b="1" u="sng" dirty="0">
                <a:solidFill>
                  <a:schemeClr val="bg1"/>
                </a:solidFill>
              </a:rPr>
              <a:t> </a:t>
            </a:r>
            <a:r>
              <a:rPr lang="en-US" sz="2400" b="1" u="sng" dirty="0" err="1">
                <a:solidFill>
                  <a:schemeClr val="bg1"/>
                </a:solidFill>
              </a:rPr>
              <a:t>favorabil</a:t>
            </a:r>
            <a:r>
              <a:rPr lang="en-US" sz="2400" b="1" u="sng" dirty="0">
                <a:solidFill>
                  <a:schemeClr val="bg1"/>
                </a:solidFill>
              </a:rPr>
              <a:t> al </a:t>
            </a:r>
            <a:r>
              <a:rPr lang="en-US" sz="2400" b="1" u="sng" dirty="0" err="1">
                <a:solidFill>
                  <a:schemeClr val="bg1"/>
                </a:solidFill>
              </a:rPr>
              <a:t>studiilor</a:t>
            </a:r>
            <a:r>
              <a:rPr lang="en-US" sz="2400" b="1" u="sng" dirty="0">
                <a:solidFill>
                  <a:schemeClr val="bg1"/>
                </a:solidFill>
              </a:rPr>
              <a:t> </a:t>
            </a:r>
            <a:r>
              <a:rPr lang="en-US" sz="2400" b="1" u="sng" dirty="0" err="1">
                <a:solidFill>
                  <a:schemeClr val="bg1"/>
                </a:solidFill>
              </a:rPr>
              <a:t>superioare</a:t>
            </a:r>
            <a:r>
              <a:rPr lang="en-US" sz="2400" b="1" u="sng" dirty="0">
                <a:solidFill>
                  <a:schemeClr val="bg1"/>
                </a:solidFill>
              </a:rPr>
              <a:t> </a:t>
            </a:r>
            <a:r>
              <a:rPr lang="en-US" sz="2400" b="1" u="sng" dirty="0" err="1">
                <a:solidFill>
                  <a:schemeClr val="bg1"/>
                </a:solidFill>
              </a:rPr>
              <a:t>asupra</a:t>
            </a:r>
            <a:r>
              <a:rPr lang="en-US" sz="2400" b="1" u="sng" dirty="0">
                <a:solidFill>
                  <a:schemeClr val="bg1"/>
                </a:solidFill>
              </a:rPr>
              <a:t> </a:t>
            </a:r>
            <a:r>
              <a:rPr lang="en-US" sz="2400" b="1" u="sng" dirty="0" err="1">
                <a:solidFill>
                  <a:schemeClr val="bg1"/>
                </a:solidFill>
              </a:rPr>
              <a:t>dezvoltării</a:t>
            </a:r>
            <a:r>
              <a:rPr lang="en-US" sz="2400" b="1" u="sng" dirty="0">
                <a:solidFill>
                  <a:schemeClr val="bg1"/>
                </a:solidFill>
              </a:rPr>
              <a:t> </a:t>
            </a:r>
            <a:r>
              <a:rPr lang="en-US" sz="2400" b="1" u="sng" dirty="0" err="1">
                <a:solidFill>
                  <a:schemeClr val="bg1"/>
                </a:solidFill>
              </a:rPr>
              <a:t>economice</a:t>
            </a:r>
            <a:r>
              <a:rPr lang="en-US" sz="2400" dirty="0">
                <a:solidFill>
                  <a:schemeClr val="bg1"/>
                </a:solidFill>
              </a:rPr>
              <a:t>, la un </a:t>
            </a:r>
            <a:r>
              <a:rPr lang="en-US" sz="2400" dirty="0" err="1">
                <a:solidFill>
                  <a:schemeClr val="bg1"/>
                </a:solidFill>
              </a:rPr>
              <a:t>nivel</a:t>
            </a:r>
            <a:r>
              <a:rPr lang="en-US" sz="2400" dirty="0">
                <a:solidFill>
                  <a:schemeClr val="bg1"/>
                </a:solidFill>
              </a:rPr>
              <a:t> </a:t>
            </a:r>
            <a:r>
              <a:rPr lang="en-US" sz="2400" dirty="0" err="1">
                <a:solidFill>
                  <a:schemeClr val="bg1"/>
                </a:solidFill>
              </a:rPr>
              <a:t>agregat</a:t>
            </a:r>
            <a:r>
              <a:rPr lang="en-US" sz="2400" dirty="0">
                <a:solidFill>
                  <a:schemeClr val="bg1"/>
                </a:solidFill>
              </a:rPr>
              <a:t>, pe de o </a:t>
            </a:r>
            <a:r>
              <a:rPr lang="en-US" sz="2400" dirty="0" err="1">
                <a:solidFill>
                  <a:schemeClr val="bg1"/>
                </a:solidFill>
              </a:rPr>
              <a:t>parte</a:t>
            </a:r>
            <a:r>
              <a:rPr lang="en-US" sz="2400" dirty="0">
                <a:solidFill>
                  <a:schemeClr val="bg1"/>
                </a:solidFill>
              </a:rPr>
              <a:t>, </a:t>
            </a:r>
            <a:r>
              <a:rPr lang="en-US" sz="2400" dirty="0" err="1">
                <a:solidFill>
                  <a:schemeClr val="bg1"/>
                </a:solidFill>
              </a:rPr>
              <a:t>respectiv</a:t>
            </a:r>
            <a:r>
              <a:rPr lang="en-US" sz="2400" dirty="0">
                <a:solidFill>
                  <a:schemeClr val="bg1"/>
                </a:solidFill>
              </a:rPr>
              <a:t> </a:t>
            </a:r>
            <a:r>
              <a:rPr lang="en-US" sz="2400" dirty="0" err="1">
                <a:solidFill>
                  <a:schemeClr val="bg1"/>
                </a:solidFill>
              </a:rPr>
              <a:t>asupra</a:t>
            </a:r>
            <a:r>
              <a:rPr lang="en-US" sz="2400" dirty="0">
                <a:solidFill>
                  <a:schemeClr val="bg1"/>
                </a:solidFill>
              </a:rPr>
              <a:t> </a:t>
            </a:r>
            <a:r>
              <a:rPr lang="en-US" sz="2400" dirty="0" err="1">
                <a:solidFill>
                  <a:schemeClr val="bg1"/>
                </a:solidFill>
              </a:rPr>
              <a:t>indivizilor</a:t>
            </a:r>
            <a:r>
              <a:rPr lang="en-US" sz="2400" dirty="0">
                <a:solidFill>
                  <a:schemeClr val="bg1"/>
                </a:solidFill>
              </a:rPr>
              <a:t>, pe de </a:t>
            </a:r>
            <a:r>
              <a:rPr lang="en-US" sz="2400" dirty="0" err="1">
                <a:solidFill>
                  <a:schemeClr val="bg1"/>
                </a:solidFill>
              </a:rPr>
              <a:t>altă</a:t>
            </a:r>
            <a:r>
              <a:rPr lang="en-US" sz="2400" dirty="0">
                <a:solidFill>
                  <a:schemeClr val="bg1"/>
                </a:solidFill>
              </a:rPr>
              <a:t> </a:t>
            </a:r>
            <a:r>
              <a:rPr lang="en-US" sz="2400" dirty="0" err="1">
                <a:solidFill>
                  <a:schemeClr val="bg1"/>
                </a:solidFill>
              </a:rPr>
              <a:t>parte</a:t>
            </a:r>
            <a:r>
              <a:rPr lang="en-US" sz="2400" dirty="0">
                <a:solidFill>
                  <a:schemeClr val="bg1"/>
                </a:solidFill>
              </a:rPr>
              <a:t>. </a:t>
            </a:r>
          </a:p>
        </p:txBody>
      </p:sp>
      <p:pic>
        <p:nvPicPr>
          <p:cNvPr id="10" name="Imagine 9" descr="People wearing red graduation robes">
            <a:extLst>
              <a:ext uri="{FF2B5EF4-FFF2-40B4-BE49-F238E27FC236}">
                <a16:creationId xmlns:a16="http://schemas.microsoft.com/office/drawing/2014/main" id="{C1B44D01-0440-4EE0-BD33-58C5E52294FC}"/>
              </a:ext>
            </a:extLst>
          </p:cNvPr>
          <p:cNvPicPr>
            <a:picLocks noChangeAspect="1"/>
          </p:cNvPicPr>
          <p:nvPr/>
        </p:nvPicPr>
        <p:blipFill rotWithShape="1">
          <a:blip r:embed="rId2">
            <a:extLst>
              <a:ext uri="{28A0092B-C50C-407E-A947-70E740481C1C}">
                <a14:useLocalDpi xmlns:a14="http://schemas.microsoft.com/office/drawing/2010/main" val="0"/>
              </a:ext>
            </a:extLst>
          </a:blip>
          <a:srcRect l="37188"/>
          <a:stretch/>
        </p:blipFill>
        <p:spPr>
          <a:xfrm>
            <a:off x="0" y="0"/>
            <a:ext cx="7658100" cy="6858000"/>
          </a:xfrm>
          <a:prstGeom prst="rect">
            <a:avLst/>
          </a:prstGeom>
        </p:spPr>
      </p:pic>
    </p:spTree>
    <p:extLst>
      <p:ext uri="{BB962C8B-B14F-4D97-AF65-F5344CB8AC3E}">
        <p14:creationId xmlns:p14="http://schemas.microsoft.com/office/powerpoint/2010/main" val="38539351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upare 1">
            <a:extLst>
              <a:ext uri="{FF2B5EF4-FFF2-40B4-BE49-F238E27FC236}">
                <a16:creationId xmlns:a16="http://schemas.microsoft.com/office/drawing/2014/main" id="{96D804D6-AA13-4891-A55D-302547E776DD}"/>
              </a:ext>
            </a:extLst>
          </p:cNvPr>
          <p:cNvGrpSpPr/>
          <p:nvPr/>
        </p:nvGrpSpPr>
        <p:grpSpPr>
          <a:xfrm>
            <a:off x="0" y="10"/>
            <a:ext cx="12243090" cy="6857990"/>
            <a:chOff x="1956411" y="-680473"/>
            <a:chExt cx="12243090" cy="6857990"/>
          </a:xfrm>
        </p:grpSpPr>
        <p:pic>
          <p:nvPicPr>
            <p:cNvPr id="8" name="Imagine 7" descr="Businessmen shaking hands">
              <a:extLst>
                <a:ext uri="{FF2B5EF4-FFF2-40B4-BE49-F238E27FC236}">
                  <a16:creationId xmlns:a16="http://schemas.microsoft.com/office/drawing/2014/main" id="{5070ACD4-0310-4D51-8173-0297A234F4D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8058" b="7672"/>
            <a:stretch/>
          </p:blipFill>
          <p:spPr>
            <a:xfrm>
              <a:off x="1956411" y="-680473"/>
              <a:ext cx="12191980" cy="6857990"/>
            </a:xfrm>
            <a:prstGeom prst="rect">
              <a:avLst/>
            </a:prstGeom>
          </p:spPr>
        </p:pic>
        <p:sp>
          <p:nvSpPr>
            <p:cNvPr id="14" name="CasetăText 13">
              <a:extLst>
                <a:ext uri="{FF2B5EF4-FFF2-40B4-BE49-F238E27FC236}">
                  <a16:creationId xmlns:a16="http://schemas.microsoft.com/office/drawing/2014/main" id="{0635E7BC-9771-48D4-A2F3-1772CB9E3284}"/>
                </a:ext>
              </a:extLst>
            </p:cNvPr>
            <p:cNvSpPr txBox="1"/>
            <p:nvPr/>
          </p:nvSpPr>
          <p:spPr>
            <a:xfrm>
              <a:off x="7993849" y="3022797"/>
              <a:ext cx="6205652" cy="3154710"/>
            </a:xfrm>
            <a:prstGeom prst="rect">
              <a:avLst/>
            </a:prstGeom>
            <a:solidFill>
              <a:schemeClr val="bg1">
                <a:alpha val="0"/>
              </a:schemeClr>
            </a:solidFill>
          </p:spPr>
          <p:txBody>
            <a:bodyPr wrap="square">
              <a:spAutoFit/>
            </a:bodyPr>
            <a:lstStyle/>
            <a:p>
              <a:r>
                <a:rPr lang="ro-RO" altLang="ro-RO" sz="19900" b="1" dirty="0">
                  <a:solidFill>
                    <a:schemeClr val="tx2">
                      <a:lumMod val="25000"/>
                    </a:schemeClr>
                  </a:solidFill>
                </a:rPr>
                <a:t>JOBS</a:t>
              </a:r>
              <a:endParaRPr lang="en-US" sz="19900" dirty="0">
                <a:solidFill>
                  <a:schemeClr val="tx2">
                    <a:lumMod val="25000"/>
                  </a:schemeClr>
                </a:solidFill>
              </a:endParaRPr>
            </a:p>
          </p:txBody>
        </p:sp>
      </p:grpSp>
      <p:sp>
        <p:nvSpPr>
          <p:cNvPr id="4" name="CasetăText 3">
            <a:extLst>
              <a:ext uri="{FF2B5EF4-FFF2-40B4-BE49-F238E27FC236}">
                <a16:creationId xmlns:a16="http://schemas.microsoft.com/office/drawing/2014/main" id="{9442A582-E5C0-409E-B844-A48A7F1C75B8}"/>
              </a:ext>
            </a:extLst>
          </p:cNvPr>
          <p:cNvSpPr txBox="1"/>
          <p:nvPr/>
        </p:nvSpPr>
        <p:spPr>
          <a:xfrm>
            <a:off x="659262" y="330988"/>
            <a:ext cx="10515600" cy="4351338"/>
          </a:xfrm>
          <a:prstGeom prst="rect">
            <a:avLst/>
          </a:prstGeom>
        </p:spPr>
        <p:txBody>
          <a:bodyPr vert="horz" lIns="91440" tIns="45720" rIns="91440" bIns="45720" rtlCol="0">
            <a:noAutofit/>
          </a:bodyPr>
          <a:lstStyle/>
          <a:p>
            <a:pPr>
              <a:lnSpc>
                <a:spcPct val="150000"/>
              </a:lnSpc>
              <a:spcAft>
                <a:spcPts val="600"/>
              </a:spcAft>
            </a:pPr>
            <a:r>
              <a:rPr lang="ro-RO" altLang="ro-RO" sz="3600" b="1" dirty="0">
                <a:solidFill>
                  <a:srgbClr val="FFFFFF"/>
                </a:solidFill>
              </a:rPr>
              <a:t>ADMINISTRAREA AFACERILOR</a:t>
            </a:r>
          </a:p>
          <a:p>
            <a:pPr marL="342900" indent="-342900">
              <a:lnSpc>
                <a:spcPct val="150000"/>
              </a:lnSpc>
              <a:buFont typeface="Wingdings" panose="05000000000000000000" pitchFamily="2" charset="2"/>
              <a:buChar char="§"/>
            </a:pPr>
            <a:r>
              <a:rPr lang="en-US" altLang="ro-RO" sz="2400" b="1" dirty="0">
                <a:solidFill>
                  <a:srgbClr val="FFFFFF"/>
                </a:solidFill>
              </a:rPr>
              <a:t>Administrator </a:t>
            </a:r>
            <a:r>
              <a:rPr lang="en-US" altLang="ro-RO" sz="2400" b="1" dirty="0" err="1">
                <a:solidFill>
                  <a:srgbClr val="FFFFFF"/>
                </a:solidFill>
              </a:rPr>
              <a:t>societate</a:t>
            </a:r>
            <a:r>
              <a:rPr lang="en-US" altLang="ro-RO" sz="2400" b="1" dirty="0">
                <a:solidFill>
                  <a:srgbClr val="FFFFFF"/>
                </a:solidFill>
              </a:rPr>
              <a:t> </a:t>
            </a:r>
            <a:r>
              <a:rPr lang="en-US" altLang="ro-RO" sz="2400" b="1" dirty="0" err="1">
                <a:solidFill>
                  <a:srgbClr val="FFFFFF"/>
                </a:solidFill>
              </a:rPr>
              <a:t>comercială</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Consilier</a:t>
            </a:r>
            <a:r>
              <a:rPr lang="en-US" altLang="ro-RO" sz="2400" b="1" dirty="0">
                <a:solidFill>
                  <a:srgbClr val="FFFFFF"/>
                </a:solidFill>
              </a:rPr>
              <a:t> / Inspector economist </a:t>
            </a:r>
            <a:r>
              <a:rPr lang="en-US" altLang="ro-RO" sz="2400" b="1" dirty="0" err="1">
                <a:solidFill>
                  <a:srgbClr val="FFFFFF"/>
                </a:solidFill>
              </a:rPr>
              <a:t>în</a:t>
            </a:r>
            <a:r>
              <a:rPr lang="en-US" altLang="ro-RO" sz="2400" b="1" dirty="0">
                <a:solidFill>
                  <a:srgbClr val="FFFFFF"/>
                </a:solidFill>
              </a:rPr>
              <a:t> management</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Analist</a:t>
            </a:r>
            <a:r>
              <a:rPr lang="en-US" altLang="ro-RO" sz="2400" b="1" dirty="0">
                <a:solidFill>
                  <a:srgbClr val="FFFFFF"/>
                </a:solidFill>
              </a:rPr>
              <a:t> </a:t>
            </a:r>
            <a:r>
              <a:rPr lang="en-US" altLang="ro-RO" sz="2400" b="1" dirty="0" err="1">
                <a:solidFill>
                  <a:srgbClr val="FFFFFF"/>
                </a:solidFill>
              </a:rPr>
              <a:t>cumpărări</a:t>
            </a:r>
            <a:r>
              <a:rPr lang="en-US" altLang="ro-RO" sz="2400" b="1" dirty="0">
                <a:solidFill>
                  <a:srgbClr val="FFFFFF"/>
                </a:solidFill>
              </a:rPr>
              <a:t> /Consultant </a:t>
            </a:r>
            <a:r>
              <a:rPr lang="en-US" altLang="ro-RO" sz="2400" b="1" dirty="0" err="1">
                <a:solidFill>
                  <a:srgbClr val="FFFFFF"/>
                </a:solidFill>
              </a:rPr>
              <a:t>furnizori</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Manager </a:t>
            </a:r>
            <a:r>
              <a:rPr lang="en-US" altLang="ro-RO" sz="2400" b="1" dirty="0" err="1">
                <a:solidFill>
                  <a:srgbClr val="FFFFFF"/>
                </a:solidFill>
              </a:rPr>
              <a:t>resurse</a:t>
            </a:r>
            <a:r>
              <a:rPr lang="en-US" altLang="ro-RO" sz="2400" b="1" dirty="0">
                <a:solidFill>
                  <a:srgbClr val="FFFFFF"/>
                </a:solidFill>
              </a:rPr>
              <a:t> </a:t>
            </a:r>
            <a:r>
              <a:rPr lang="en-US" altLang="ro-RO" sz="2400" b="1" dirty="0" err="1">
                <a:solidFill>
                  <a:srgbClr val="FFFFFF"/>
                </a:solidFill>
              </a:rPr>
              <a:t>umane</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Agent de </a:t>
            </a:r>
            <a:r>
              <a:rPr lang="en-US" altLang="ro-RO" sz="2400" b="1" dirty="0" err="1">
                <a:solidFill>
                  <a:srgbClr val="FFFFFF"/>
                </a:solidFill>
              </a:rPr>
              <a:t>dezvoltare</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Director commercial</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Manager </a:t>
            </a:r>
            <a:r>
              <a:rPr lang="en-US" altLang="ro-RO" sz="2400" b="1" dirty="0" err="1">
                <a:solidFill>
                  <a:srgbClr val="FFFFFF"/>
                </a:solidFill>
              </a:rPr>
              <a:t>proiect</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Şef</a:t>
            </a:r>
            <a:r>
              <a:rPr lang="en-US" altLang="ro-RO" sz="2400" b="1" dirty="0">
                <a:solidFill>
                  <a:srgbClr val="FFFFFF"/>
                </a:solidFill>
              </a:rPr>
              <a:t> </a:t>
            </a:r>
            <a:r>
              <a:rPr lang="en-US" altLang="ro-RO" sz="2400" b="1" dirty="0" err="1">
                <a:solidFill>
                  <a:srgbClr val="FFFFFF"/>
                </a:solidFill>
              </a:rPr>
              <a:t>agenţie</a:t>
            </a:r>
            <a:r>
              <a:rPr lang="en-US" altLang="ro-RO" sz="2400" b="1" dirty="0">
                <a:solidFill>
                  <a:srgbClr val="FFFFFF"/>
                </a:solidFill>
              </a:rPr>
              <a:t> </a:t>
            </a:r>
            <a:r>
              <a:rPr lang="en-US" altLang="ro-RO" sz="2400" b="1" dirty="0" err="1">
                <a:solidFill>
                  <a:srgbClr val="FFFFFF"/>
                </a:solidFill>
              </a:rPr>
              <a:t>comercială</a:t>
            </a:r>
            <a:r>
              <a:rPr lang="en-US" altLang="ro-RO" sz="2400" b="1" dirty="0">
                <a:solidFill>
                  <a:srgbClr val="FFFFFF"/>
                </a:solidFill>
              </a:rPr>
              <a:t> </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en-US" sz="2400" b="1" dirty="0">
                <a:solidFill>
                  <a:srgbClr val="FFFFFF"/>
                </a:solidFill>
              </a:rPr>
              <a:t>Consultant </a:t>
            </a:r>
            <a:r>
              <a:rPr lang="en-US" altLang="en-US" sz="2400" b="1" dirty="0" err="1">
                <a:solidFill>
                  <a:srgbClr val="FFFFFF"/>
                </a:solidFill>
              </a:rPr>
              <a:t>în</a:t>
            </a:r>
            <a:r>
              <a:rPr lang="en-US" altLang="en-US" sz="2400" b="1" dirty="0">
                <a:solidFill>
                  <a:srgbClr val="FFFFFF"/>
                </a:solidFill>
              </a:rPr>
              <a:t> management</a:t>
            </a:r>
            <a:endParaRPr lang="en-US" sz="2400" b="1" dirty="0">
              <a:solidFill>
                <a:srgbClr val="FFFFFF"/>
              </a:solidFill>
            </a:endParaRPr>
          </a:p>
        </p:txBody>
      </p:sp>
    </p:spTree>
    <p:extLst>
      <p:ext uri="{BB962C8B-B14F-4D97-AF65-F5344CB8AC3E}">
        <p14:creationId xmlns:p14="http://schemas.microsoft.com/office/powerpoint/2010/main" val="3036240319"/>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80C9CFF9-5F8D-40E7-8146-7105E4D0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upare 1">
            <a:extLst>
              <a:ext uri="{FF2B5EF4-FFF2-40B4-BE49-F238E27FC236}">
                <a16:creationId xmlns:a16="http://schemas.microsoft.com/office/drawing/2014/main" id="{54CC7A36-31FE-4EEB-90C0-67EAB6DFB479}"/>
              </a:ext>
            </a:extLst>
          </p:cNvPr>
          <p:cNvGrpSpPr/>
          <p:nvPr/>
        </p:nvGrpSpPr>
        <p:grpSpPr>
          <a:xfrm>
            <a:off x="20" y="10"/>
            <a:ext cx="12243090" cy="6857990"/>
            <a:chOff x="20" y="10"/>
            <a:chExt cx="12243090" cy="6857990"/>
          </a:xfrm>
        </p:grpSpPr>
        <p:pic>
          <p:nvPicPr>
            <p:cNvPr id="5" name="Imagine 4">
              <a:extLst>
                <a:ext uri="{FF2B5EF4-FFF2-40B4-BE49-F238E27FC236}">
                  <a16:creationId xmlns:a16="http://schemas.microsoft.com/office/drawing/2014/main" id="{61076DFF-84E1-4137-9725-4BACD3E353FD}"/>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8058" b="7672"/>
            <a:stretch/>
          </p:blipFill>
          <p:spPr>
            <a:xfrm>
              <a:off x="20" y="10"/>
              <a:ext cx="12191980" cy="6857990"/>
            </a:xfrm>
            <a:prstGeom prst="rect">
              <a:avLst/>
            </a:prstGeom>
          </p:spPr>
        </p:pic>
        <p:sp>
          <p:nvSpPr>
            <p:cNvPr id="7" name="CasetăText 6">
              <a:extLst>
                <a:ext uri="{FF2B5EF4-FFF2-40B4-BE49-F238E27FC236}">
                  <a16:creationId xmlns:a16="http://schemas.microsoft.com/office/drawing/2014/main" id="{1EC5AF7A-5FAF-45CD-BD4C-6A93344AA215}"/>
                </a:ext>
              </a:extLst>
            </p:cNvPr>
            <p:cNvSpPr txBox="1"/>
            <p:nvPr/>
          </p:nvSpPr>
          <p:spPr>
            <a:xfrm>
              <a:off x="6037458" y="3703280"/>
              <a:ext cx="6205652" cy="3154710"/>
            </a:xfrm>
            <a:prstGeom prst="rect">
              <a:avLst/>
            </a:prstGeom>
            <a:solidFill>
              <a:schemeClr val="bg1">
                <a:alpha val="0"/>
              </a:schemeClr>
            </a:solidFill>
          </p:spPr>
          <p:txBody>
            <a:bodyPr wrap="square">
              <a:spAutoFit/>
            </a:bodyPr>
            <a:lstStyle/>
            <a:p>
              <a:r>
                <a:rPr lang="ro-RO" altLang="ro-RO" sz="19900" b="1" dirty="0">
                  <a:solidFill>
                    <a:schemeClr val="tx2">
                      <a:lumMod val="25000"/>
                    </a:schemeClr>
                  </a:solidFill>
                </a:rPr>
                <a:t>JOBS</a:t>
              </a:r>
              <a:endParaRPr lang="en-US" sz="19900" dirty="0">
                <a:solidFill>
                  <a:schemeClr val="tx2">
                    <a:lumMod val="25000"/>
                  </a:schemeClr>
                </a:solidFill>
              </a:endParaRPr>
            </a:p>
          </p:txBody>
        </p:sp>
      </p:grpSp>
      <p:sp>
        <p:nvSpPr>
          <p:cNvPr id="6" name="CasetăText 5">
            <a:extLst>
              <a:ext uri="{FF2B5EF4-FFF2-40B4-BE49-F238E27FC236}">
                <a16:creationId xmlns:a16="http://schemas.microsoft.com/office/drawing/2014/main" id="{EBC89539-A3E7-4D1E-94B5-C6CB95CACC8D}"/>
              </a:ext>
            </a:extLst>
          </p:cNvPr>
          <p:cNvSpPr txBox="1"/>
          <p:nvPr/>
        </p:nvSpPr>
        <p:spPr>
          <a:xfrm>
            <a:off x="838200" y="1734486"/>
            <a:ext cx="10515600" cy="4351338"/>
          </a:xfrm>
          <a:prstGeom prst="rect">
            <a:avLst/>
          </a:prstGeom>
        </p:spPr>
        <p:txBody>
          <a:bodyPr vert="horz" lIns="91440" tIns="45720" rIns="91440" bIns="45720" numCol="2" rtlCol="0">
            <a:noAutofit/>
          </a:bodyPr>
          <a:lstStyle/>
          <a:p>
            <a:pPr marL="342900" indent="-342900">
              <a:lnSpc>
                <a:spcPct val="150000"/>
              </a:lnSpc>
              <a:buFont typeface="Wingdings" panose="05000000000000000000" pitchFamily="2" charset="2"/>
              <a:buChar char="§"/>
            </a:pPr>
            <a:r>
              <a:rPr lang="en-US" altLang="ro-RO" sz="2400" b="1" dirty="0">
                <a:solidFill>
                  <a:srgbClr val="FFFFFF"/>
                </a:solidFill>
              </a:rPr>
              <a:t>Economist </a:t>
            </a:r>
            <a:r>
              <a:rPr lang="en-US" altLang="ro-RO" sz="2400" b="1" dirty="0" err="1">
                <a:solidFill>
                  <a:srgbClr val="FFFFFF"/>
                </a:solidFill>
              </a:rPr>
              <a:t>în</a:t>
            </a:r>
            <a:r>
              <a:rPr lang="en-US" altLang="ro-RO" sz="2400" b="1" dirty="0">
                <a:solidFill>
                  <a:srgbClr val="FFFFFF"/>
                </a:solidFill>
              </a:rPr>
              <a:t> </a:t>
            </a:r>
            <a:r>
              <a:rPr lang="en-US" altLang="ro-RO" sz="2400" b="1" dirty="0" err="1">
                <a:solidFill>
                  <a:srgbClr val="FFFFFF"/>
                </a:solidFill>
              </a:rPr>
              <a:t>gestiunea</a:t>
            </a:r>
            <a:r>
              <a:rPr lang="en-US" altLang="ro-RO" sz="2400" b="1" dirty="0">
                <a:solidFill>
                  <a:srgbClr val="FFFFFF"/>
                </a:solidFill>
              </a:rPr>
              <a:t> </a:t>
            </a:r>
            <a:r>
              <a:rPr lang="en-US" altLang="ro-RO" sz="2400" b="1" dirty="0" err="1">
                <a:solidFill>
                  <a:srgbClr val="FFFFFF"/>
                </a:solidFill>
              </a:rPr>
              <a:t>economică</a:t>
            </a:r>
            <a:r>
              <a:rPr lang="en-US" altLang="ro-RO" sz="2400" b="1" dirty="0">
                <a:solidFill>
                  <a:srgbClr val="FFFFFF"/>
                </a:solidFill>
              </a:rPr>
              <a:t> </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Auditor intern </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Cenzor</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Controlor</a:t>
            </a:r>
            <a:r>
              <a:rPr lang="en-US" altLang="ro-RO" sz="2400" b="1" dirty="0">
                <a:solidFill>
                  <a:srgbClr val="FFFFFF"/>
                </a:solidFill>
              </a:rPr>
              <a:t> de </a:t>
            </a:r>
            <a:r>
              <a:rPr lang="en-US" altLang="ro-RO" sz="2400" b="1" dirty="0" err="1">
                <a:solidFill>
                  <a:srgbClr val="FFFFFF"/>
                </a:solidFill>
              </a:rPr>
              <a:t>gestiune</a:t>
            </a:r>
            <a:r>
              <a:rPr lang="en-US" altLang="ro-RO" sz="2400" b="1" dirty="0">
                <a:solidFill>
                  <a:srgbClr val="FFFFFF"/>
                </a:solidFill>
              </a:rPr>
              <a:t> </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Inspector </a:t>
            </a:r>
            <a:r>
              <a:rPr lang="en-US" altLang="ro-RO" sz="2400" b="1" dirty="0" err="1">
                <a:solidFill>
                  <a:srgbClr val="FFFFFF"/>
                </a:solidFill>
              </a:rPr>
              <a:t>antifraudă</a:t>
            </a:r>
            <a:r>
              <a:rPr lang="en-US" altLang="ro-RO" sz="2400" b="1" dirty="0">
                <a:solidFill>
                  <a:srgbClr val="FFFFFF"/>
                </a:solidFill>
              </a:rPr>
              <a:t> </a:t>
            </a:r>
            <a:r>
              <a:rPr lang="en-US" altLang="ro-RO" sz="2400" b="1" dirty="0" err="1">
                <a:solidFill>
                  <a:srgbClr val="FFFFFF"/>
                </a:solidFill>
              </a:rPr>
              <a:t>fiscală</a:t>
            </a:r>
            <a:r>
              <a:rPr lang="en-US" altLang="ro-RO" sz="2400" b="1" dirty="0">
                <a:solidFill>
                  <a:srgbClr val="FFFFFF"/>
                </a:solidFill>
              </a:rPr>
              <a:t> </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Analist</a:t>
            </a:r>
            <a:r>
              <a:rPr lang="en-US" altLang="ro-RO" sz="2400" b="1" dirty="0">
                <a:solidFill>
                  <a:srgbClr val="FFFFFF"/>
                </a:solidFill>
              </a:rPr>
              <a:t> </a:t>
            </a:r>
            <a:r>
              <a:rPr lang="en-US" altLang="ro-RO" sz="2400" b="1" dirty="0" err="1">
                <a:solidFill>
                  <a:srgbClr val="FFFFFF"/>
                </a:solidFill>
              </a:rPr>
              <a:t>prețuri</a:t>
            </a:r>
            <a:r>
              <a:rPr lang="en-US" altLang="ro-RO" sz="2400" b="1" dirty="0">
                <a:solidFill>
                  <a:srgbClr val="FFFFFF"/>
                </a:solidFill>
              </a:rPr>
              <a:t> / </a:t>
            </a:r>
            <a:r>
              <a:rPr lang="en-US" altLang="ro-RO" sz="2400" b="1" dirty="0" err="1">
                <a:solidFill>
                  <a:srgbClr val="FFFFFF"/>
                </a:solidFill>
              </a:rPr>
              <a:t>costuri</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Administrator </a:t>
            </a:r>
            <a:r>
              <a:rPr lang="en-US" altLang="ro-RO" sz="2400" b="1" dirty="0" err="1">
                <a:solidFill>
                  <a:srgbClr val="FFFFFF"/>
                </a:solidFill>
              </a:rPr>
              <a:t>baze</a:t>
            </a:r>
            <a:r>
              <a:rPr lang="en-US" altLang="ro-RO" sz="2400" b="1" dirty="0">
                <a:solidFill>
                  <a:srgbClr val="FFFFFF"/>
                </a:solidFill>
              </a:rPr>
              <a:t> de date</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a:solidFill>
                  <a:srgbClr val="FFFFFF"/>
                </a:solidFill>
              </a:rPr>
              <a:t>Administrator/</a:t>
            </a:r>
            <a:r>
              <a:rPr lang="en-US" altLang="ro-RO" sz="2400" b="1" dirty="0" err="1">
                <a:solidFill>
                  <a:srgbClr val="FFFFFF"/>
                </a:solidFill>
              </a:rPr>
              <a:t>Ofițer</a:t>
            </a:r>
            <a:r>
              <a:rPr lang="en-US" altLang="ro-RO" sz="2400" b="1" dirty="0">
                <a:solidFill>
                  <a:srgbClr val="FFFFFF"/>
                </a:solidFill>
              </a:rPr>
              <a:t> </a:t>
            </a:r>
            <a:r>
              <a:rPr lang="en-US" altLang="ro-RO" sz="2400" b="1" dirty="0" err="1">
                <a:solidFill>
                  <a:srgbClr val="FFFFFF"/>
                </a:solidFill>
              </a:rPr>
              <a:t>bancar</a:t>
            </a:r>
            <a:r>
              <a:rPr lang="en-US" altLang="ro-RO" sz="2400" b="1" dirty="0">
                <a:solidFill>
                  <a:srgbClr val="FFFFFF"/>
                </a:solidFill>
              </a:rPr>
              <a:t> </a:t>
            </a:r>
            <a:r>
              <a:rPr lang="en-US" altLang="ro-RO" sz="2400" b="1" dirty="0" err="1">
                <a:solidFill>
                  <a:srgbClr val="FFFFFF"/>
                </a:solidFill>
              </a:rPr>
              <a:t>credite</a:t>
            </a:r>
            <a:r>
              <a:rPr lang="en-US" altLang="ro-RO" sz="2400" b="1" dirty="0">
                <a:solidFill>
                  <a:srgbClr val="FFFFFF"/>
                </a:solidFill>
              </a:rPr>
              <a:t> </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altLang="ro-RO" sz="2400" b="1" dirty="0" err="1">
                <a:solidFill>
                  <a:srgbClr val="FFFFFF"/>
                </a:solidFill>
              </a:rPr>
              <a:t>Consilier</a:t>
            </a:r>
            <a:r>
              <a:rPr lang="en-US" altLang="ro-RO" sz="2400" b="1" dirty="0">
                <a:solidFill>
                  <a:srgbClr val="FFFFFF"/>
                </a:solidFill>
              </a:rPr>
              <a:t>/Inspector </a:t>
            </a:r>
            <a:r>
              <a:rPr lang="en-US" altLang="ro-RO" sz="2400" b="1" dirty="0" err="1">
                <a:solidFill>
                  <a:srgbClr val="FFFFFF"/>
                </a:solidFill>
              </a:rPr>
              <a:t>financiar-bancar</a:t>
            </a:r>
            <a:r>
              <a:rPr lang="en-US" altLang="ro-RO" sz="2400" b="1" dirty="0">
                <a:solidFill>
                  <a:srgbClr val="FFFFFF"/>
                </a:solidFill>
              </a:rPr>
              <a:t> </a:t>
            </a:r>
            <a:endParaRPr lang="ro-RO" altLang="ro-RO" sz="2400" b="1" dirty="0">
              <a:solidFill>
                <a:srgbClr val="FFFFFF"/>
              </a:solidFill>
            </a:endParaRPr>
          </a:p>
          <a:p>
            <a:pPr marL="342900" indent="-342900">
              <a:lnSpc>
                <a:spcPct val="150000"/>
              </a:lnSpc>
              <a:buFont typeface="Wingdings" panose="05000000000000000000" pitchFamily="2" charset="2"/>
              <a:buChar char="§"/>
            </a:pPr>
            <a:r>
              <a:rPr lang="en-US" sz="2400" b="1" dirty="0">
                <a:solidFill>
                  <a:srgbClr val="FFFFFF"/>
                </a:solidFill>
              </a:rPr>
              <a:t>Expert </a:t>
            </a:r>
            <a:r>
              <a:rPr lang="en-US" sz="2400" b="1" dirty="0" err="1">
                <a:solidFill>
                  <a:srgbClr val="FFFFFF"/>
                </a:solidFill>
              </a:rPr>
              <a:t>contabil</a:t>
            </a:r>
            <a:endParaRPr lang="ro-RO" sz="2400" b="1" dirty="0">
              <a:solidFill>
                <a:srgbClr val="FFFFFF"/>
              </a:solidFill>
            </a:endParaRPr>
          </a:p>
          <a:p>
            <a:pPr marL="342900" indent="-342900">
              <a:lnSpc>
                <a:spcPct val="150000"/>
              </a:lnSpc>
              <a:buFont typeface="Wingdings" panose="05000000000000000000" pitchFamily="2" charset="2"/>
              <a:buChar char="§"/>
            </a:pPr>
            <a:r>
              <a:rPr lang="en-US" sz="2400" b="1" dirty="0">
                <a:solidFill>
                  <a:srgbClr val="FFFFFF"/>
                </a:solidFill>
              </a:rPr>
              <a:t>Auditor </a:t>
            </a:r>
            <a:r>
              <a:rPr lang="en-US" sz="2400" b="1" dirty="0" err="1">
                <a:solidFill>
                  <a:srgbClr val="FFFFFF"/>
                </a:solidFill>
              </a:rPr>
              <a:t>financiar</a:t>
            </a:r>
            <a:r>
              <a:rPr lang="en-US" sz="2400" b="1" dirty="0">
                <a:solidFill>
                  <a:srgbClr val="FFFFFF"/>
                </a:solidFill>
              </a:rPr>
              <a:t> </a:t>
            </a:r>
            <a:endParaRPr lang="ro-RO" sz="2400" b="1" dirty="0">
              <a:solidFill>
                <a:srgbClr val="FFFFFF"/>
              </a:solidFill>
            </a:endParaRPr>
          </a:p>
          <a:p>
            <a:pPr marL="342900" indent="-342900">
              <a:lnSpc>
                <a:spcPct val="150000"/>
              </a:lnSpc>
              <a:buFont typeface="Wingdings" panose="05000000000000000000" pitchFamily="2" charset="2"/>
              <a:buChar char="§"/>
            </a:pPr>
            <a:r>
              <a:rPr lang="en-US" sz="2400" b="1" dirty="0">
                <a:solidFill>
                  <a:srgbClr val="FFFFFF"/>
                </a:solidFill>
              </a:rPr>
              <a:t>Consultant fiscal</a:t>
            </a:r>
            <a:endParaRPr lang="ro-RO" sz="2400" b="1" dirty="0">
              <a:solidFill>
                <a:srgbClr val="FFFFFF"/>
              </a:solidFill>
            </a:endParaRPr>
          </a:p>
          <a:p>
            <a:pPr marL="342900" indent="-342900">
              <a:lnSpc>
                <a:spcPct val="150000"/>
              </a:lnSpc>
              <a:buFont typeface="Wingdings" panose="05000000000000000000" pitchFamily="2" charset="2"/>
              <a:buChar char="§"/>
            </a:pPr>
            <a:r>
              <a:rPr lang="en-US" sz="2400" b="1" dirty="0">
                <a:solidFill>
                  <a:srgbClr val="FFFFFF"/>
                </a:solidFill>
              </a:rPr>
              <a:t>Evaluator </a:t>
            </a:r>
            <a:endParaRPr lang="ro-RO" sz="2400" b="1" dirty="0">
              <a:solidFill>
                <a:srgbClr val="FFFFFF"/>
              </a:solidFill>
            </a:endParaRPr>
          </a:p>
          <a:p>
            <a:pPr marL="342900" indent="-342900">
              <a:lnSpc>
                <a:spcPct val="150000"/>
              </a:lnSpc>
              <a:buFont typeface="Wingdings" panose="05000000000000000000" pitchFamily="2" charset="2"/>
              <a:buChar char="§"/>
            </a:pPr>
            <a:r>
              <a:rPr lang="en-US" sz="2400" b="1" dirty="0" err="1">
                <a:solidFill>
                  <a:srgbClr val="FFFFFF"/>
                </a:solidFill>
              </a:rPr>
              <a:t>Lichidator</a:t>
            </a:r>
            <a:endParaRPr lang="en-US" sz="2400" b="1" dirty="0">
              <a:solidFill>
                <a:srgbClr val="FFFFFF"/>
              </a:solidFill>
            </a:endParaRPr>
          </a:p>
        </p:txBody>
      </p:sp>
      <p:sp>
        <p:nvSpPr>
          <p:cNvPr id="9" name="CasetăText 8">
            <a:extLst>
              <a:ext uri="{FF2B5EF4-FFF2-40B4-BE49-F238E27FC236}">
                <a16:creationId xmlns:a16="http://schemas.microsoft.com/office/drawing/2014/main" id="{4D5B5AAF-6D41-4735-AC32-81B7FC189AA8}"/>
              </a:ext>
            </a:extLst>
          </p:cNvPr>
          <p:cNvSpPr txBox="1"/>
          <p:nvPr/>
        </p:nvSpPr>
        <p:spPr>
          <a:xfrm>
            <a:off x="685800" y="497439"/>
            <a:ext cx="9606516" cy="837473"/>
          </a:xfrm>
          <a:prstGeom prst="rect">
            <a:avLst/>
          </a:prstGeom>
          <a:noFill/>
        </p:spPr>
        <p:txBody>
          <a:bodyPr wrap="square">
            <a:spAutoFit/>
          </a:bodyPr>
          <a:lstStyle/>
          <a:p>
            <a:pPr>
              <a:lnSpc>
                <a:spcPct val="150000"/>
              </a:lnSpc>
              <a:spcAft>
                <a:spcPts val="600"/>
              </a:spcAft>
            </a:pPr>
            <a:r>
              <a:rPr lang="ro-RO" altLang="ro-RO" sz="3600" b="1" dirty="0">
                <a:solidFill>
                  <a:srgbClr val="FFFFFF"/>
                </a:solidFill>
              </a:rPr>
              <a:t>CONTABILITATE ȘI INFORMATICĂ DE GESTIUNE</a:t>
            </a:r>
          </a:p>
        </p:txBody>
      </p:sp>
    </p:spTree>
    <p:extLst>
      <p:ext uri="{BB962C8B-B14F-4D97-AF65-F5344CB8AC3E}">
        <p14:creationId xmlns:p14="http://schemas.microsoft.com/office/powerpoint/2010/main" val="1066005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Seated people in rows indoors, with one arm raised, facing standing presenter in formal dress shirt and tie">
            <a:extLst>
              <a:ext uri="{FF2B5EF4-FFF2-40B4-BE49-F238E27FC236}">
                <a16:creationId xmlns:a16="http://schemas.microsoft.com/office/drawing/2014/main" id="{B01C98ED-5334-4AF0-B110-09961567AFB0}"/>
              </a:ext>
            </a:extLst>
          </p:cNvPr>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u 1">
            <a:extLst>
              <a:ext uri="{FF2B5EF4-FFF2-40B4-BE49-F238E27FC236}">
                <a16:creationId xmlns:a16="http://schemas.microsoft.com/office/drawing/2014/main" id="{798C1C5E-EFC4-43BA-8C2E-DC8898E58B85}"/>
              </a:ext>
            </a:extLst>
          </p:cNvPr>
          <p:cNvSpPr>
            <a:spLocks noGrp="1"/>
          </p:cNvSpPr>
          <p:nvPr>
            <p:ph type="ctrTitle"/>
          </p:nvPr>
        </p:nvSpPr>
        <p:spPr>
          <a:xfrm>
            <a:off x="273934" y="3981310"/>
            <a:ext cx="9144000" cy="2387600"/>
          </a:xfrm>
        </p:spPr>
        <p:txBody>
          <a:bodyPr/>
          <a:lstStyle/>
          <a:p>
            <a:pPr algn="l"/>
            <a:r>
              <a:rPr lang="ro-RO" dirty="0">
                <a:solidFill>
                  <a:schemeClr val="bg1"/>
                </a:solidFill>
                <a:latin typeface="+mn-lt"/>
              </a:rPr>
              <a:t>Ce spun absolvenții</a:t>
            </a:r>
            <a:endParaRPr lang="en-US" dirty="0">
              <a:solidFill>
                <a:schemeClr val="bg1"/>
              </a:solidFill>
              <a:latin typeface="+mn-lt"/>
            </a:endParaRPr>
          </a:p>
        </p:txBody>
      </p:sp>
    </p:spTree>
    <p:extLst>
      <p:ext uri="{BB962C8B-B14F-4D97-AF65-F5344CB8AC3E}">
        <p14:creationId xmlns:p14="http://schemas.microsoft.com/office/powerpoint/2010/main" val="2512110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ine 12" descr="People standing in a row wearing graduation caps with tassels and gowns">
            <a:extLst>
              <a:ext uri="{FF2B5EF4-FFF2-40B4-BE49-F238E27FC236}">
                <a16:creationId xmlns:a16="http://schemas.microsoft.com/office/drawing/2014/main" id="{8CD18C65-24D7-4638-8305-4CB6FEA0F847}"/>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78442" y="0"/>
            <a:ext cx="9835116" cy="6858000"/>
          </a:xfrm>
          <a:prstGeom prst="rect">
            <a:avLst/>
          </a:prstGeom>
        </p:spPr>
      </p:pic>
      <p:sp>
        <p:nvSpPr>
          <p:cNvPr id="9" name="CasetăText 8">
            <a:extLst>
              <a:ext uri="{FF2B5EF4-FFF2-40B4-BE49-F238E27FC236}">
                <a16:creationId xmlns:a16="http://schemas.microsoft.com/office/drawing/2014/main" id="{1876D44E-6538-42EE-9D25-7792CF932DE6}"/>
              </a:ext>
            </a:extLst>
          </p:cNvPr>
          <p:cNvSpPr txBox="1"/>
          <p:nvPr/>
        </p:nvSpPr>
        <p:spPr>
          <a:xfrm>
            <a:off x="254745" y="1751256"/>
            <a:ext cx="4000500" cy="1169551"/>
          </a:xfrm>
          <a:prstGeom prst="rect">
            <a:avLst/>
          </a:prstGeom>
          <a:noFill/>
        </p:spPr>
        <p:txBody>
          <a:bodyPr wrap="square">
            <a:spAutoFit/>
          </a:bodyPr>
          <a:lstStyle/>
          <a:p>
            <a:pPr algn="ctr"/>
            <a:r>
              <a:rPr lang="en-US" sz="2800" b="1" i="0" dirty="0" err="1">
                <a:solidFill>
                  <a:schemeClr val="bg1"/>
                </a:solidFill>
                <a:effectLst/>
              </a:rPr>
              <a:t>Andreea</a:t>
            </a:r>
            <a:r>
              <a:rPr lang="en-US" sz="2800" b="1" i="0" dirty="0">
                <a:solidFill>
                  <a:schemeClr val="bg1"/>
                </a:solidFill>
                <a:effectLst/>
              </a:rPr>
              <a:t>-Mihaela ONEȚ</a:t>
            </a:r>
            <a:endParaRPr lang="ro-RO" sz="2800" b="1" i="0" dirty="0">
              <a:solidFill>
                <a:schemeClr val="bg1"/>
              </a:solidFill>
              <a:effectLst/>
            </a:endParaRPr>
          </a:p>
          <a:p>
            <a:pPr algn="ctr"/>
            <a:r>
              <a:rPr lang="en-US" sz="1400" b="1" i="0" dirty="0" err="1">
                <a:solidFill>
                  <a:schemeClr val="bg1"/>
                </a:solidFill>
                <a:effectLst/>
              </a:rPr>
              <a:t>absolventă</a:t>
            </a:r>
            <a:r>
              <a:rPr lang="en-US" sz="1400" b="1" i="0" dirty="0">
                <a:solidFill>
                  <a:schemeClr val="bg1"/>
                </a:solidFill>
                <a:effectLst/>
              </a:rPr>
              <a:t> </a:t>
            </a:r>
            <a:r>
              <a:rPr lang="en-US" sz="1400" b="1" i="0" dirty="0" err="1">
                <a:solidFill>
                  <a:schemeClr val="bg1"/>
                </a:solidFill>
                <a:effectLst/>
              </a:rPr>
              <a:t>programele</a:t>
            </a:r>
            <a:r>
              <a:rPr lang="en-US" sz="1400" b="1" i="0" dirty="0">
                <a:solidFill>
                  <a:schemeClr val="bg1"/>
                </a:solidFill>
                <a:effectLst/>
              </a:rPr>
              <a:t> </a:t>
            </a:r>
            <a:endParaRPr lang="ro-RO" sz="1400" b="1" i="0" dirty="0">
              <a:solidFill>
                <a:schemeClr val="bg1"/>
              </a:solidFill>
              <a:effectLst/>
            </a:endParaRPr>
          </a:p>
          <a:p>
            <a:pPr algn="ctr"/>
            <a:r>
              <a:rPr lang="en-US" sz="1400" b="1" i="0" dirty="0">
                <a:solidFill>
                  <a:schemeClr val="bg1"/>
                </a:solidFill>
                <a:effectLst/>
              </a:rPr>
              <a:t>de </a:t>
            </a:r>
            <a:r>
              <a:rPr lang="en-US" sz="1400" b="1" i="0" dirty="0" err="1">
                <a:solidFill>
                  <a:schemeClr val="bg1"/>
                </a:solidFill>
                <a:effectLst/>
              </a:rPr>
              <a:t>studii</a:t>
            </a:r>
            <a:r>
              <a:rPr lang="en-US" sz="1400" b="1" i="0" dirty="0">
                <a:solidFill>
                  <a:schemeClr val="bg1"/>
                </a:solidFill>
                <a:effectLst/>
              </a:rPr>
              <a:t> de </a:t>
            </a:r>
            <a:r>
              <a:rPr lang="en-US" sz="1400" b="1" i="0" dirty="0" err="1">
                <a:solidFill>
                  <a:schemeClr val="bg1"/>
                </a:solidFill>
                <a:effectLst/>
              </a:rPr>
              <a:t>licență</a:t>
            </a:r>
            <a:r>
              <a:rPr lang="en-US" sz="1400" b="1" i="0" dirty="0">
                <a:solidFill>
                  <a:schemeClr val="bg1"/>
                </a:solidFill>
                <a:effectLst/>
              </a:rPr>
              <a:t> </a:t>
            </a:r>
            <a:r>
              <a:rPr lang="en-US" sz="1400" b="1" i="0" dirty="0" err="1">
                <a:solidFill>
                  <a:schemeClr val="bg1"/>
                </a:solidFill>
                <a:effectLst/>
              </a:rPr>
              <a:t>și</a:t>
            </a:r>
            <a:r>
              <a:rPr lang="en-US" sz="1400" b="1" i="0" dirty="0">
                <a:solidFill>
                  <a:schemeClr val="bg1"/>
                </a:solidFill>
                <a:effectLst/>
              </a:rPr>
              <a:t> master, </a:t>
            </a:r>
            <a:r>
              <a:rPr lang="en-US" sz="1400" b="1" i="0" dirty="0" err="1">
                <a:solidFill>
                  <a:schemeClr val="bg1"/>
                </a:solidFill>
                <a:effectLst/>
              </a:rPr>
              <a:t>domeniul</a:t>
            </a:r>
            <a:r>
              <a:rPr lang="en-US" sz="1400" b="1" i="0" dirty="0">
                <a:solidFill>
                  <a:schemeClr val="bg1"/>
                </a:solidFill>
                <a:effectLst/>
              </a:rPr>
              <a:t> </a:t>
            </a:r>
            <a:endParaRPr lang="ro-RO" sz="1400" b="1" i="0" dirty="0">
              <a:solidFill>
                <a:schemeClr val="bg1"/>
              </a:solidFill>
              <a:effectLst/>
            </a:endParaRPr>
          </a:p>
          <a:p>
            <a:pPr algn="ctr"/>
            <a:r>
              <a:rPr lang="en-US" sz="1400" b="1" i="0" dirty="0" err="1">
                <a:solidFill>
                  <a:schemeClr val="bg1"/>
                </a:solidFill>
                <a:effectLst/>
              </a:rPr>
              <a:t>Contabilitate</a:t>
            </a:r>
            <a:r>
              <a:rPr lang="en-US" sz="1400" b="1" i="0" dirty="0">
                <a:solidFill>
                  <a:schemeClr val="bg1"/>
                </a:solidFill>
                <a:effectLst/>
              </a:rPr>
              <a:t>, </a:t>
            </a:r>
            <a:r>
              <a:rPr lang="en-US" sz="1400" b="1" i="0" dirty="0" err="1">
                <a:solidFill>
                  <a:schemeClr val="bg1"/>
                </a:solidFill>
                <a:effectLst/>
              </a:rPr>
              <a:t>Facultatea</a:t>
            </a:r>
            <a:r>
              <a:rPr lang="en-US" sz="1400" b="1" i="0" dirty="0">
                <a:solidFill>
                  <a:schemeClr val="bg1"/>
                </a:solidFill>
                <a:effectLst/>
              </a:rPr>
              <a:t> de Științe Economice</a:t>
            </a:r>
            <a:endParaRPr lang="en-US" sz="1400" dirty="0">
              <a:solidFill>
                <a:schemeClr val="bg1"/>
              </a:solidFill>
            </a:endParaRPr>
          </a:p>
        </p:txBody>
      </p:sp>
      <p:sp>
        <p:nvSpPr>
          <p:cNvPr id="18" name="CasetăText 17">
            <a:extLst>
              <a:ext uri="{FF2B5EF4-FFF2-40B4-BE49-F238E27FC236}">
                <a16:creationId xmlns:a16="http://schemas.microsoft.com/office/drawing/2014/main" id="{C4F56E0B-5430-4AA2-88A5-A69FF0A190EB}"/>
              </a:ext>
            </a:extLst>
          </p:cNvPr>
          <p:cNvSpPr txBox="1"/>
          <p:nvPr/>
        </p:nvSpPr>
        <p:spPr>
          <a:xfrm>
            <a:off x="4095750" y="662190"/>
            <a:ext cx="4000500" cy="1169551"/>
          </a:xfrm>
          <a:prstGeom prst="rect">
            <a:avLst/>
          </a:prstGeom>
          <a:noFill/>
        </p:spPr>
        <p:txBody>
          <a:bodyPr wrap="square">
            <a:spAutoFit/>
          </a:bodyPr>
          <a:lstStyle/>
          <a:p>
            <a:pPr algn="ctr"/>
            <a:r>
              <a:rPr lang="ro-RO" sz="2800" b="1" i="0" dirty="0">
                <a:solidFill>
                  <a:schemeClr val="bg1"/>
                </a:solidFill>
                <a:effectLst/>
              </a:rPr>
              <a:t>Marina</a:t>
            </a:r>
            <a:r>
              <a:rPr lang="en-US" sz="2800" b="1" i="0" dirty="0">
                <a:solidFill>
                  <a:schemeClr val="bg1"/>
                </a:solidFill>
                <a:effectLst/>
              </a:rPr>
              <a:t> </a:t>
            </a:r>
            <a:r>
              <a:rPr lang="ro-RO" sz="2800" b="1" i="0" dirty="0">
                <a:solidFill>
                  <a:schemeClr val="bg1"/>
                </a:solidFill>
                <a:effectLst/>
              </a:rPr>
              <a:t>ORZU</a:t>
            </a:r>
          </a:p>
          <a:p>
            <a:pPr algn="ctr"/>
            <a:r>
              <a:rPr lang="en-US" sz="1400" b="1" i="0" dirty="0" err="1">
                <a:solidFill>
                  <a:schemeClr val="bg1"/>
                </a:solidFill>
                <a:effectLst/>
              </a:rPr>
              <a:t>absolventă</a:t>
            </a:r>
            <a:r>
              <a:rPr lang="en-US" sz="1400" b="1" i="0" dirty="0">
                <a:solidFill>
                  <a:schemeClr val="bg1"/>
                </a:solidFill>
                <a:effectLst/>
              </a:rPr>
              <a:t> </a:t>
            </a:r>
            <a:r>
              <a:rPr lang="en-US" sz="1400" b="1" i="0" dirty="0" err="1">
                <a:solidFill>
                  <a:schemeClr val="bg1"/>
                </a:solidFill>
                <a:effectLst/>
              </a:rPr>
              <a:t>programele</a:t>
            </a:r>
            <a:r>
              <a:rPr lang="en-US" sz="1400" b="1" i="0" dirty="0">
                <a:solidFill>
                  <a:schemeClr val="bg1"/>
                </a:solidFill>
                <a:effectLst/>
              </a:rPr>
              <a:t> </a:t>
            </a:r>
            <a:endParaRPr lang="ro-RO" sz="1400" b="1" i="0" dirty="0">
              <a:solidFill>
                <a:schemeClr val="bg1"/>
              </a:solidFill>
              <a:effectLst/>
            </a:endParaRPr>
          </a:p>
          <a:p>
            <a:pPr algn="ctr"/>
            <a:r>
              <a:rPr lang="en-US" sz="1400" b="1" i="0" dirty="0">
                <a:solidFill>
                  <a:schemeClr val="bg1"/>
                </a:solidFill>
                <a:effectLst/>
              </a:rPr>
              <a:t>de </a:t>
            </a:r>
            <a:r>
              <a:rPr lang="en-US" sz="1400" b="1" i="0" dirty="0" err="1">
                <a:solidFill>
                  <a:schemeClr val="bg1"/>
                </a:solidFill>
                <a:effectLst/>
              </a:rPr>
              <a:t>studii</a:t>
            </a:r>
            <a:r>
              <a:rPr lang="en-US" sz="1400" b="1" i="0" dirty="0">
                <a:solidFill>
                  <a:schemeClr val="bg1"/>
                </a:solidFill>
                <a:effectLst/>
              </a:rPr>
              <a:t> de </a:t>
            </a:r>
            <a:r>
              <a:rPr lang="en-US" sz="1400" b="1" i="0" dirty="0" err="1">
                <a:solidFill>
                  <a:schemeClr val="bg1"/>
                </a:solidFill>
                <a:effectLst/>
              </a:rPr>
              <a:t>licență</a:t>
            </a:r>
            <a:r>
              <a:rPr lang="en-US" sz="1400" b="1" i="0" dirty="0">
                <a:solidFill>
                  <a:schemeClr val="bg1"/>
                </a:solidFill>
                <a:effectLst/>
              </a:rPr>
              <a:t> </a:t>
            </a:r>
            <a:r>
              <a:rPr lang="en-US" sz="1400" b="1" i="0" dirty="0" err="1">
                <a:solidFill>
                  <a:schemeClr val="bg1"/>
                </a:solidFill>
                <a:effectLst/>
              </a:rPr>
              <a:t>și</a:t>
            </a:r>
            <a:r>
              <a:rPr lang="en-US" sz="1400" b="1" i="0" dirty="0">
                <a:solidFill>
                  <a:schemeClr val="bg1"/>
                </a:solidFill>
                <a:effectLst/>
              </a:rPr>
              <a:t> master, </a:t>
            </a:r>
            <a:r>
              <a:rPr lang="en-US" sz="1400" b="1" i="0" dirty="0" err="1">
                <a:solidFill>
                  <a:schemeClr val="bg1"/>
                </a:solidFill>
                <a:effectLst/>
              </a:rPr>
              <a:t>domeniul</a:t>
            </a:r>
            <a:r>
              <a:rPr lang="en-US" sz="1400" b="1" i="0" dirty="0">
                <a:solidFill>
                  <a:schemeClr val="bg1"/>
                </a:solidFill>
                <a:effectLst/>
              </a:rPr>
              <a:t> </a:t>
            </a:r>
            <a:endParaRPr lang="ro-RO" sz="1400" b="1" i="0" dirty="0">
              <a:solidFill>
                <a:schemeClr val="bg1"/>
              </a:solidFill>
              <a:effectLst/>
            </a:endParaRPr>
          </a:p>
          <a:p>
            <a:pPr algn="ctr"/>
            <a:r>
              <a:rPr lang="ro-RO" sz="1400" b="1" i="0" dirty="0">
                <a:solidFill>
                  <a:schemeClr val="bg1"/>
                </a:solidFill>
                <a:effectLst/>
              </a:rPr>
              <a:t>Marketing</a:t>
            </a:r>
            <a:r>
              <a:rPr lang="en-US" sz="1400" b="1" i="0" dirty="0">
                <a:solidFill>
                  <a:schemeClr val="bg1"/>
                </a:solidFill>
                <a:effectLst/>
              </a:rPr>
              <a:t>, </a:t>
            </a:r>
            <a:r>
              <a:rPr lang="en-US" sz="1400" b="1" i="0" dirty="0" err="1">
                <a:solidFill>
                  <a:schemeClr val="bg1"/>
                </a:solidFill>
                <a:effectLst/>
              </a:rPr>
              <a:t>Facultatea</a:t>
            </a:r>
            <a:r>
              <a:rPr lang="en-US" sz="1400" b="1" i="0" dirty="0">
                <a:solidFill>
                  <a:schemeClr val="bg1"/>
                </a:solidFill>
                <a:effectLst/>
              </a:rPr>
              <a:t> de Științe Economice</a:t>
            </a:r>
            <a:endParaRPr lang="en-US" sz="1400" dirty="0">
              <a:solidFill>
                <a:schemeClr val="bg1"/>
              </a:solidFill>
            </a:endParaRPr>
          </a:p>
        </p:txBody>
      </p:sp>
      <p:sp>
        <p:nvSpPr>
          <p:cNvPr id="6" name="CasetăText 5">
            <a:extLst>
              <a:ext uri="{FF2B5EF4-FFF2-40B4-BE49-F238E27FC236}">
                <a16:creationId xmlns:a16="http://schemas.microsoft.com/office/drawing/2014/main" id="{6E827F8A-3CA3-4C7E-895E-A68F6381F45D}"/>
              </a:ext>
            </a:extLst>
          </p:cNvPr>
          <p:cNvSpPr txBox="1"/>
          <p:nvPr/>
        </p:nvSpPr>
        <p:spPr>
          <a:xfrm>
            <a:off x="7945536" y="1743124"/>
            <a:ext cx="4000500" cy="1384995"/>
          </a:xfrm>
          <a:prstGeom prst="rect">
            <a:avLst/>
          </a:prstGeom>
          <a:noFill/>
        </p:spPr>
        <p:txBody>
          <a:bodyPr wrap="square">
            <a:spAutoFit/>
          </a:bodyPr>
          <a:lstStyle/>
          <a:p>
            <a:pPr algn="ctr"/>
            <a:r>
              <a:rPr lang="ro-RO" sz="2800" b="1" i="0" dirty="0">
                <a:solidFill>
                  <a:schemeClr val="bg1"/>
                </a:solidFill>
                <a:effectLst/>
              </a:rPr>
              <a:t>Andreea Roxana SPULBER </a:t>
            </a:r>
            <a:r>
              <a:rPr lang="en-US" sz="1400" b="1" i="0" dirty="0" err="1">
                <a:solidFill>
                  <a:schemeClr val="bg1"/>
                </a:solidFill>
                <a:effectLst/>
              </a:rPr>
              <a:t>absolventă</a:t>
            </a:r>
            <a:r>
              <a:rPr lang="en-US" sz="1400" b="1" i="0" dirty="0">
                <a:solidFill>
                  <a:schemeClr val="bg1"/>
                </a:solidFill>
                <a:effectLst/>
              </a:rPr>
              <a:t> </a:t>
            </a:r>
            <a:r>
              <a:rPr lang="en-US" sz="1400" b="1" i="0" dirty="0" err="1">
                <a:solidFill>
                  <a:schemeClr val="bg1"/>
                </a:solidFill>
                <a:effectLst/>
              </a:rPr>
              <a:t>programele</a:t>
            </a:r>
            <a:r>
              <a:rPr lang="en-US" sz="1400" b="1" i="0" dirty="0">
                <a:solidFill>
                  <a:schemeClr val="bg1"/>
                </a:solidFill>
                <a:effectLst/>
              </a:rPr>
              <a:t> </a:t>
            </a:r>
            <a:endParaRPr lang="ro-RO" sz="1400" b="1" i="0" dirty="0">
              <a:solidFill>
                <a:schemeClr val="bg1"/>
              </a:solidFill>
              <a:effectLst/>
            </a:endParaRPr>
          </a:p>
          <a:p>
            <a:pPr algn="ctr"/>
            <a:r>
              <a:rPr lang="en-US" sz="1400" b="1" i="0" dirty="0">
                <a:solidFill>
                  <a:schemeClr val="bg1"/>
                </a:solidFill>
                <a:effectLst/>
              </a:rPr>
              <a:t>de </a:t>
            </a:r>
            <a:r>
              <a:rPr lang="en-US" sz="1400" b="1" i="0" dirty="0" err="1">
                <a:solidFill>
                  <a:schemeClr val="bg1"/>
                </a:solidFill>
                <a:effectLst/>
              </a:rPr>
              <a:t>studii</a:t>
            </a:r>
            <a:r>
              <a:rPr lang="en-US" sz="1400" b="1" i="0" dirty="0">
                <a:solidFill>
                  <a:schemeClr val="bg1"/>
                </a:solidFill>
                <a:effectLst/>
              </a:rPr>
              <a:t> de </a:t>
            </a:r>
            <a:r>
              <a:rPr lang="en-US" sz="1400" b="1" i="0" dirty="0" err="1">
                <a:solidFill>
                  <a:schemeClr val="bg1"/>
                </a:solidFill>
                <a:effectLst/>
              </a:rPr>
              <a:t>licență</a:t>
            </a:r>
            <a:r>
              <a:rPr lang="en-US" sz="1400" b="1" i="0" dirty="0">
                <a:solidFill>
                  <a:schemeClr val="bg1"/>
                </a:solidFill>
                <a:effectLst/>
              </a:rPr>
              <a:t> </a:t>
            </a:r>
            <a:r>
              <a:rPr lang="en-US" sz="1400" b="1" i="0" dirty="0" err="1">
                <a:solidFill>
                  <a:schemeClr val="bg1"/>
                </a:solidFill>
                <a:effectLst/>
              </a:rPr>
              <a:t>și</a:t>
            </a:r>
            <a:r>
              <a:rPr lang="en-US" sz="1400" b="1" i="0" dirty="0">
                <a:solidFill>
                  <a:schemeClr val="bg1"/>
                </a:solidFill>
                <a:effectLst/>
              </a:rPr>
              <a:t> master, </a:t>
            </a:r>
            <a:r>
              <a:rPr lang="en-US" sz="1400" b="1" i="0" dirty="0" err="1">
                <a:solidFill>
                  <a:schemeClr val="bg1"/>
                </a:solidFill>
                <a:effectLst/>
              </a:rPr>
              <a:t>domeniul</a:t>
            </a:r>
            <a:r>
              <a:rPr lang="en-US" sz="1400" b="1" i="0" dirty="0">
                <a:solidFill>
                  <a:schemeClr val="bg1"/>
                </a:solidFill>
                <a:effectLst/>
              </a:rPr>
              <a:t> </a:t>
            </a:r>
            <a:endParaRPr lang="ro-RO" sz="1400" b="1" i="0" dirty="0">
              <a:solidFill>
                <a:schemeClr val="bg1"/>
              </a:solidFill>
              <a:effectLst/>
            </a:endParaRPr>
          </a:p>
          <a:p>
            <a:pPr algn="ctr"/>
            <a:r>
              <a:rPr lang="ro-RO" sz="1400" b="1" i="0" dirty="0">
                <a:solidFill>
                  <a:schemeClr val="bg1"/>
                </a:solidFill>
                <a:effectLst/>
              </a:rPr>
              <a:t>Administrarea afacerilor</a:t>
            </a:r>
            <a:r>
              <a:rPr lang="en-US" sz="1400" b="1" i="0" dirty="0">
                <a:solidFill>
                  <a:schemeClr val="bg1"/>
                </a:solidFill>
                <a:effectLst/>
              </a:rPr>
              <a:t>, </a:t>
            </a:r>
            <a:r>
              <a:rPr lang="en-US" sz="1400" b="1" i="0" dirty="0" err="1">
                <a:solidFill>
                  <a:schemeClr val="bg1"/>
                </a:solidFill>
                <a:effectLst/>
              </a:rPr>
              <a:t>Facultatea</a:t>
            </a:r>
            <a:r>
              <a:rPr lang="en-US" sz="1400" b="1" i="0" dirty="0">
                <a:solidFill>
                  <a:schemeClr val="bg1"/>
                </a:solidFill>
                <a:effectLst/>
              </a:rPr>
              <a:t> de Științe Economice</a:t>
            </a:r>
            <a:endParaRPr lang="en-US" sz="1400" dirty="0">
              <a:solidFill>
                <a:schemeClr val="bg1"/>
              </a:solidFill>
            </a:endParaRPr>
          </a:p>
        </p:txBody>
      </p:sp>
      <p:sp>
        <p:nvSpPr>
          <p:cNvPr id="12" name="CasetăText 11">
            <a:extLst>
              <a:ext uri="{FF2B5EF4-FFF2-40B4-BE49-F238E27FC236}">
                <a16:creationId xmlns:a16="http://schemas.microsoft.com/office/drawing/2014/main" id="{58EE6B34-22A2-40BA-96EE-1343AAA2C773}"/>
              </a:ext>
            </a:extLst>
          </p:cNvPr>
          <p:cNvSpPr txBox="1"/>
          <p:nvPr/>
        </p:nvSpPr>
        <p:spPr>
          <a:xfrm>
            <a:off x="926006" y="3945685"/>
            <a:ext cx="4000500" cy="1169551"/>
          </a:xfrm>
          <a:prstGeom prst="rect">
            <a:avLst/>
          </a:prstGeom>
          <a:noFill/>
        </p:spPr>
        <p:txBody>
          <a:bodyPr wrap="square">
            <a:spAutoFit/>
          </a:bodyPr>
          <a:lstStyle/>
          <a:p>
            <a:pPr algn="ctr"/>
            <a:r>
              <a:rPr lang="ro-RO" sz="2800" b="1" i="0" dirty="0">
                <a:solidFill>
                  <a:schemeClr val="bg1"/>
                </a:solidFill>
                <a:effectLst/>
              </a:rPr>
              <a:t>Ana-Maria LAZĂR</a:t>
            </a:r>
          </a:p>
          <a:p>
            <a:pPr algn="ctr"/>
            <a:r>
              <a:rPr lang="en-US" sz="1400" b="1" i="0" dirty="0" err="1">
                <a:solidFill>
                  <a:schemeClr val="bg1"/>
                </a:solidFill>
                <a:effectLst/>
              </a:rPr>
              <a:t>absolventă</a:t>
            </a:r>
            <a:r>
              <a:rPr lang="en-US" sz="1400" b="1" i="0" dirty="0">
                <a:solidFill>
                  <a:schemeClr val="bg1"/>
                </a:solidFill>
                <a:effectLst/>
              </a:rPr>
              <a:t> </a:t>
            </a:r>
            <a:r>
              <a:rPr lang="en-US" sz="1400" b="1" i="0" dirty="0" err="1">
                <a:solidFill>
                  <a:schemeClr val="bg1"/>
                </a:solidFill>
                <a:effectLst/>
              </a:rPr>
              <a:t>programele</a:t>
            </a:r>
            <a:r>
              <a:rPr lang="en-US" sz="1400" b="1" i="0" dirty="0">
                <a:solidFill>
                  <a:schemeClr val="bg1"/>
                </a:solidFill>
                <a:effectLst/>
              </a:rPr>
              <a:t> </a:t>
            </a:r>
            <a:endParaRPr lang="ro-RO" sz="1400" b="1" i="0" dirty="0">
              <a:solidFill>
                <a:schemeClr val="bg1"/>
              </a:solidFill>
              <a:effectLst/>
            </a:endParaRPr>
          </a:p>
          <a:p>
            <a:pPr algn="ctr"/>
            <a:r>
              <a:rPr lang="en-US" sz="1400" b="1" i="0" dirty="0">
                <a:solidFill>
                  <a:schemeClr val="bg1"/>
                </a:solidFill>
                <a:effectLst/>
              </a:rPr>
              <a:t>de </a:t>
            </a:r>
            <a:r>
              <a:rPr lang="en-US" sz="1400" b="1" i="0" dirty="0" err="1">
                <a:solidFill>
                  <a:schemeClr val="bg1"/>
                </a:solidFill>
                <a:effectLst/>
              </a:rPr>
              <a:t>studii</a:t>
            </a:r>
            <a:r>
              <a:rPr lang="en-US" sz="1400" b="1" i="0" dirty="0">
                <a:solidFill>
                  <a:schemeClr val="bg1"/>
                </a:solidFill>
                <a:effectLst/>
              </a:rPr>
              <a:t> de </a:t>
            </a:r>
            <a:r>
              <a:rPr lang="en-US" sz="1400" b="1" i="0" dirty="0" err="1">
                <a:solidFill>
                  <a:schemeClr val="bg1"/>
                </a:solidFill>
                <a:effectLst/>
              </a:rPr>
              <a:t>licență</a:t>
            </a:r>
            <a:r>
              <a:rPr lang="en-US" sz="1400" b="1" i="0" dirty="0">
                <a:solidFill>
                  <a:schemeClr val="bg1"/>
                </a:solidFill>
                <a:effectLst/>
              </a:rPr>
              <a:t>, </a:t>
            </a:r>
            <a:r>
              <a:rPr lang="en-US" sz="1400" b="1" i="0" dirty="0" err="1">
                <a:solidFill>
                  <a:schemeClr val="bg1"/>
                </a:solidFill>
                <a:effectLst/>
              </a:rPr>
              <a:t>domeniul</a:t>
            </a:r>
            <a:r>
              <a:rPr lang="en-US" sz="1400" b="1" i="0" dirty="0">
                <a:solidFill>
                  <a:schemeClr val="bg1"/>
                </a:solidFill>
                <a:effectLst/>
              </a:rPr>
              <a:t> </a:t>
            </a:r>
            <a:endParaRPr lang="ro-RO" sz="1400" b="1" i="0" dirty="0">
              <a:solidFill>
                <a:schemeClr val="bg1"/>
              </a:solidFill>
              <a:effectLst/>
            </a:endParaRPr>
          </a:p>
          <a:p>
            <a:pPr algn="ctr"/>
            <a:r>
              <a:rPr lang="en-US" sz="1400" b="1" i="0" dirty="0" err="1">
                <a:solidFill>
                  <a:schemeClr val="bg1"/>
                </a:solidFill>
                <a:effectLst/>
              </a:rPr>
              <a:t>Contabilitate</a:t>
            </a:r>
            <a:r>
              <a:rPr lang="en-US" sz="1400" b="1" i="0" dirty="0">
                <a:solidFill>
                  <a:schemeClr val="bg1"/>
                </a:solidFill>
                <a:effectLst/>
              </a:rPr>
              <a:t>, </a:t>
            </a:r>
            <a:r>
              <a:rPr lang="en-US" sz="1400" b="1" i="0" dirty="0" err="1">
                <a:solidFill>
                  <a:schemeClr val="bg1"/>
                </a:solidFill>
                <a:effectLst/>
              </a:rPr>
              <a:t>Facultatea</a:t>
            </a:r>
            <a:r>
              <a:rPr lang="en-US" sz="1400" b="1" i="0" dirty="0">
                <a:solidFill>
                  <a:schemeClr val="bg1"/>
                </a:solidFill>
                <a:effectLst/>
              </a:rPr>
              <a:t> de Științe Economice</a:t>
            </a:r>
            <a:endParaRPr lang="en-US" sz="1400" dirty="0">
              <a:solidFill>
                <a:schemeClr val="bg1"/>
              </a:solidFill>
            </a:endParaRPr>
          </a:p>
        </p:txBody>
      </p:sp>
      <mc:AlternateContent xmlns:mc="http://schemas.openxmlformats.org/markup-compatibility/2006">
        <mc:Choice xmlns:psez="http://schemas.microsoft.com/office/powerpoint/2016/sectionzoom" Requires="psez">
          <p:graphicFrame>
            <p:nvGraphicFramePr>
              <p:cNvPr id="21" name="Zoom de secțiune 20">
                <a:extLst>
                  <a:ext uri="{FF2B5EF4-FFF2-40B4-BE49-F238E27FC236}">
                    <a16:creationId xmlns:a16="http://schemas.microsoft.com/office/drawing/2014/main" id="{08FA2467-3F8B-494F-B407-53FE00CC3784}"/>
                  </a:ext>
                </a:extLst>
              </p:cNvPr>
              <p:cNvGraphicFramePr>
                <a:graphicFrameLocks noChangeAspect="1"/>
              </p:cNvGraphicFramePr>
              <p:nvPr>
                <p:extLst>
                  <p:ext uri="{D42A27DB-BD31-4B8C-83A1-F6EECF244321}">
                    <p14:modId xmlns:p14="http://schemas.microsoft.com/office/powerpoint/2010/main" val="2115961005"/>
                  </p:ext>
                </p:extLst>
              </p:nvPr>
            </p:nvGraphicFramePr>
            <p:xfrm>
              <a:off x="1710372" y="1360123"/>
              <a:ext cx="695337" cy="391127"/>
            </p:xfrm>
            <a:graphic>
              <a:graphicData uri="http://schemas.microsoft.com/office/powerpoint/2016/sectionzoom">
                <psez:sectionZm>
                  <psez:sectionZmObj sectionId="{E5C1CBF2-9369-46C4-957A-79AB621F031A}">
                    <psez:zmPr id="{D0031EF2-18E2-4DF5-B657-91D0BF19FD9A}" transitionDur="1000">
                      <p166:blipFill xmlns:p166="http://schemas.microsoft.com/office/powerpoint/2016/6/main">
                        <a:blip r:embed="rId3"/>
                        <a:stretch>
                          <a:fillRect/>
                        </a:stretch>
                      </p166:blipFill>
                      <p166:spPr xmlns:p166="http://schemas.microsoft.com/office/powerpoint/2016/6/main">
                        <a:xfrm>
                          <a:off x="0" y="0"/>
                          <a:ext cx="695337" cy="391127"/>
                        </a:xfrm>
                        <a:prstGeom prst="rect">
                          <a:avLst/>
                        </a:prstGeom>
                        <a:ln w="3175">
                          <a:solidFill>
                            <a:prstClr val="ltGray"/>
                          </a:solidFill>
                        </a:ln>
                      </p166:spPr>
                    </psez:zmPr>
                  </psez:sectionZmObj>
                </psez:sectionZm>
              </a:graphicData>
            </a:graphic>
          </p:graphicFrame>
        </mc:Choice>
        <mc:Fallback>
          <p:pic>
            <p:nvPicPr>
              <p:cNvPr id="21" name="Zoom de secțiune 20">
                <a:hlinkClick r:id="rId4" action="ppaction://hlinksldjump"/>
                <a:extLst>
                  <a:ext uri="{FF2B5EF4-FFF2-40B4-BE49-F238E27FC236}">
                    <a16:creationId xmlns:a16="http://schemas.microsoft.com/office/drawing/2014/main" id="{08FA2467-3F8B-494F-B407-53FE00CC3784}"/>
                  </a:ext>
                </a:extLst>
              </p:cNvPr>
              <p:cNvPicPr>
                <a:picLocks noGrp="1" noRot="1" noChangeAspect="1" noMove="1" noResize="1" noEditPoints="1" noAdjustHandles="1" noChangeArrowheads="1" noChangeShapeType="1"/>
              </p:cNvPicPr>
              <p:nvPr/>
            </p:nvPicPr>
            <p:blipFill>
              <a:blip r:embed="rId3"/>
              <a:stretch>
                <a:fillRect/>
              </a:stretch>
            </p:blipFill>
            <p:spPr>
              <a:xfrm>
                <a:off x="1710372" y="1360123"/>
                <a:ext cx="695337" cy="39112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23" name="Zoom de secțiune 22">
                <a:extLst>
                  <a:ext uri="{FF2B5EF4-FFF2-40B4-BE49-F238E27FC236}">
                    <a16:creationId xmlns:a16="http://schemas.microsoft.com/office/drawing/2014/main" id="{51537BAA-C1A3-4507-A294-C37AC5B0E654}"/>
                  </a:ext>
                </a:extLst>
              </p:cNvPr>
              <p:cNvGraphicFramePr>
                <a:graphicFrameLocks noChangeAspect="1"/>
              </p:cNvGraphicFramePr>
              <p:nvPr>
                <p:extLst>
                  <p:ext uri="{D42A27DB-BD31-4B8C-83A1-F6EECF244321}">
                    <p14:modId xmlns:p14="http://schemas.microsoft.com/office/powerpoint/2010/main" val="2166395079"/>
                  </p:ext>
                </p:extLst>
              </p:nvPr>
            </p:nvGraphicFramePr>
            <p:xfrm>
              <a:off x="5761545" y="285928"/>
              <a:ext cx="668910" cy="376262"/>
            </p:xfrm>
            <a:graphic>
              <a:graphicData uri="http://schemas.microsoft.com/office/powerpoint/2016/sectionzoom">
                <psez:sectionZm>
                  <psez:sectionZmObj sectionId="{52B91DED-E903-47ED-9912-C1EB4A9C828F}">
                    <psez:zmPr id="{4BF9F5FF-5723-4188-8889-2021209E8958}" transitionDur="1000">
                      <p166:blipFill xmlns:p166="http://schemas.microsoft.com/office/powerpoint/2016/6/main">
                        <a:blip r:embed="rId5"/>
                        <a:stretch>
                          <a:fillRect/>
                        </a:stretch>
                      </p166:blipFill>
                      <p166:spPr xmlns:p166="http://schemas.microsoft.com/office/powerpoint/2016/6/main">
                        <a:xfrm>
                          <a:off x="0" y="0"/>
                          <a:ext cx="668910" cy="376262"/>
                        </a:xfrm>
                        <a:prstGeom prst="rect">
                          <a:avLst/>
                        </a:prstGeom>
                        <a:ln w="3175">
                          <a:solidFill>
                            <a:prstClr val="ltGray"/>
                          </a:solidFill>
                        </a:ln>
                      </p166:spPr>
                    </psez:zmPr>
                  </psez:sectionZmObj>
                </psez:sectionZm>
              </a:graphicData>
            </a:graphic>
          </p:graphicFrame>
        </mc:Choice>
        <mc:Fallback xmlns="">
          <p:pic>
            <p:nvPicPr>
              <p:cNvPr id="23" name="Zoom de secțiune 22">
                <a:hlinkClick r:id="rId7" action="ppaction://hlinksldjump"/>
                <a:extLst>
                  <a:ext uri="{FF2B5EF4-FFF2-40B4-BE49-F238E27FC236}">
                    <a16:creationId xmlns:a16="http://schemas.microsoft.com/office/drawing/2014/main" id="{51537BAA-C1A3-4507-A294-C37AC5B0E654}"/>
                  </a:ext>
                </a:extLst>
              </p:cNvPr>
              <p:cNvPicPr>
                <a:picLocks noGrp="1" noRot="1" noChangeAspect="1" noMove="1" noResize="1" noEditPoints="1" noAdjustHandles="1" noChangeArrowheads="1" noChangeShapeType="1"/>
              </p:cNvPicPr>
              <p:nvPr/>
            </p:nvPicPr>
            <p:blipFill>
              <a:blip r:embed="rId8"/>
              <a:stretch>
                <a:fillRect/>
              </a:stretch>
            </p:blipFill>
            <p:spPr>
              <a:xfrm>
                <a:off x="5761545" y="285928"/>
                <a:ext cx="668910" cy="376262"/>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25" name="Zoom de secțiune 24">
                <a:extLst>
                  <a:ext uri="{FF2B5EF4-FFF2-40B4-BE49-F238E27FC236}">
                    <a16:creationId xmlns:a16="http://schemas.microsoft.com/office/drawing/2014/main" id="{98DD7D22-CE14-43D4-A984-F416E03098D1}"/>
                  </a:ext>
                </a:extLst>
              </p:cNvPr>
              <p:cNvGraphicFramePr>
                <a:graphicFrameLocks noChangeAspect="1"/>
              </p:cNvGraphicFramePr>
              <p:nvPr>
                <p:extLst>
                  <p:ext uri="{D42A27DB-BD31-4B8C-83A1-F6EECF244321}">
                    <p14:modId xmlns:p14="http://schemas.microsoft.com/office/powerpoint/2010/main" val="1379252665"/>
                  </p:ext>
                </p:extLst>
              </p:nvPr>
            </p:nvGraphicFramePr>
            <p:xfrm>
              <a:off x="9502509" y="1366856"/>
              <a:ext cx="668910" cy="376262"/>
            </p:xfrm>
            <a:graphic>
              <a:graphicData uri="http://schemas.microsoft.com/office/powerpoint/2016/sectionzoom">
                <psez:sectionZm>
                  <psez:sectionZmObj sectionId="{C1BBB268-F5B2-4E0E-9DE8-9DBDEC4FE0C4}">
                    <psez:zmPr id="{717D620A-0050-4A4E-B02E-C47AFB74ECAF}" transitionDur="1000">
                      <p166:blipFill xmlns:p166="http://schemas.microsoft.com/office/powerpoint/2016/6/main">
                        <a:blip r:embed="rId9"/>
                        <a:stretch>
                          <a:fillRect/>
                        </a:stretch>
                      </p166:blipFill>
                      <p166:spPr xmlns:p166="http://schemas.microsoft.com/office/powerpoint/2016/6/main">
                        <a:xfrm>
                          <a:off x="0" y="0"/>
                          <a:ext cx="668910" cy="376262"/>
                        </a:xfrm>
                        <a:prstGeom prst="rect">
                          <a:avLst/>
                        </a:prstGeom>
                        <a:ln w="3175">
                          <a:solidFill>
                            <a:prstClr val="ltGray"/>
                          </a:solidFill>
                        </a:ln>
                      </p166:spPr>
                    </psez:zmPr>
                  </psez:sectionZmObj>
                </psez:sectionZm>
              </a:graphicData>
            </a:graphic>
          </p:graphicFrame>
        </mc:Choice>
        <mc:Fallback>
          <p:pic>
            <p:nvPicPr>
              <p:cNvPr id="25" name="Zoom de secțiune 24">
                <a:hlinkClick r:id="rId10" action="ppaction://hlinksldjump"/>
                <a:extLst>
                  <a:ext uri="{FF2B5EF4-FFF2-40B4-BE49-F238E27FC236}">
                    <a16:creationId xmlns:a16="http://schemas.microsoft.com/office/drawing/2014/main" id="{98DD7D22-CE14-43D4-A984-F416E03098D1}"/>
                  </a:ext>
                </a:extLst>
              </p:cNvPr>
              <p:cNvPicPr>
                <a:picLocks noGrp="1" noRot="1" noChangeAspect="1" noMove="1" noResize="1" noEditPoints="1" noAdjustHandles="1" noChangeArrowheads="1" noChangeShapeType="1"/>
              </p:cNvPicPr>
              <p:nvPr/>
            </p:nvPicPr>
            <p:blipFill>
              <a:blip r:embed="rId9"/>
              <a:stretch>
                <a:fillRect/>
              </a:stretch>
            </p:blipFill>
            <p:spPr>
              <a:xfrm>
                <a:off x="9502509" y="1366856"/>
                <a:ext cx="668910" cy="376262"/>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27" name="Zoom de secțiune 26">
                <a:extLst>
                  <a:ext uri="{FF2B5EF4-FFF2-40B4-BE49-F238E27FC236}">
                    <a16:creationId xmlns:a16="http://schemas.microsoft.com/office/drawing/2014/main" id="{B8D51947-195C-40DC-A2AE-FF84C639D2DF}"/>
                  </a:ext>
                </a:extLst>
              </p:cNvPr>
              <p:cNvGraphicFramePr>
                <a:graphicFrameLocks noChangeAspect="1"/>
              </p:cNvGraphicFramePr>
              <p:nvPr>
                <p:extLst>
                  <p:ext uri="{D42A27DB-BD31-4B8C-83A1-F6EECF244321}">
                    <p14:modId xmlns:p14="http://schemas.microsoft.com/office/powerpoint/2010/main" val="3084969285"/>
                  </p:ext>
                </p:extLst>
              </p:nvPr>
            </p:nvGraphicFramePr>
            <p:xfrm>
              <a:off x="2541128" y="3569423"/>
              <a:ext cx="668910" cy="376262"/>
            </p:xfrm>
            <a:graphic>
              <a:graphicData uri="http://schemas.microsoft.com/office/powerpoint/2016/sectionzoom">
                <psez:sectionZm>
                  <psez:sectionZmObj sectionId="{3E328919-FECD-4808-A938-09137D8C0C8C}">
                    <psez:zmPr id="{7331C327-4F78-4038-BD0F-CCC4E2A4A8DE}" transitionDur="1000">
                      <p166:blipFill xmlns:p166="http://schemas.microsoft.com/office/powerpoint/2016/6/main">
                        <a:blip r:embed="rId11"/>
                        <a:stretch>
                          <a:fillRect/>
                        </a:stretch>
                      </p166:blipFill>
                      <p166:spPr xmlns:p166="http://schemas.microsoft.com/office/powerpoint/2016/6/main">
                        <a:xfrm>
                          <a:off x="0" y="0"/>
                          <a:ext cx="668910" cy="376262"/>
                        </a:xfrm>
                        <a:prstGeom prst="rect">
                          <a:avLst/>
                        </a:prstGeom>
                        <a:ln w="3175">
                          <a:solidFill>
                            <a:prstClr val="ltGray"/>
                          </a:solidFill>
                        </a:ln>
                      </p166:spPr>
                    </psez:zmPr>
                  </psez:sectionZmObj>
                </psez:sectionZm>
              </a:graphicData>
            </a:graphic>
          </p:graphicFrame>
        </mc:Choice>
        <mc:Fallback>
          <p:pic>
            <p:nvPicPr>
              <p:cNvPr id="27" name="Zoom de secțiune 26">
                <a:hlinkClick r:id="rId12" action="ppaction://hlinksldjump"/>
                <a:extLst>
                  <a:ext uri="{FF2B5EF4-FFF2-40B4-BE49-F238E27FC236}">
                    <a16:creationId xmlns:a16="http://schemas.microsoft.com/office/drawing/2014/main" id="{B8D51947-195C-40DC-A2AE-FF84C639D2DF}"/>
                  </a:ext>
                </a:extLst>
              </p:cNvPr>
              <p:cNvPicPr>
                <a:picLocks noGrp="1" noRot="1" noChangeAspect="1" noMove="1" noResize="1" noEditPoints="1" noAdjustHandles="1" noChangeArrowheads="1" noChangeShapeType="1"/>
              </p:cNvPicPr>
              <p:nvPr/>
            </p:nvPicPr>
            <p:blipFill>
              <a:blip r:embed="rId11"/>
              <a:stretch>
                <a:fillRect/>
              </a:stretch>
            </p:blipFill>
            <p:spPr>
              <a:xfrm>
                <a:off x="2541128" y="3569423"/>
                <a:ext cx="668910" cy="376262"/>
              </a:xfrm>
              <a:prstGeom prst="rect">
                <a:avLst/>
              </a:prstGeom>
              <a:ln w="3175">
                <a:solidFill>
                  <a:prstClr val="ltGray"/>
                </a:solidFill>
              </a:ln>
            </p:spPr>
          </p:pic>
        </mc:Fallback>
      </mc:AlternateContent>
      <p:sp>
        <p:nvSpPr>
          <p:cNvPr id="15" name="CasetăText 14">
            <a:extLst>
              <a:ext uri="{FF2B5EF4-FFF2-40B4-BE49-F238E27FC236}">
                <a16:creationId xmlns:a16="http://schemas.microsoft.com/office/drawing/2014/main" id="{05813803-3180-4AA6-BE5D-47FCCA790E94}"/>
              </a:ext>
            </a:extLst>
          </p:cNvPr>
          <p:cNvSpPr txBox="1"/>
          <p:nvPr/>
        </p:nvSpPr>
        <p:spPr>
          <a:xfrm>
            <a:off x="7172553" y="3945685"/>
            <a:ext cx="4000500" cy="1169551"/>
          </a:xfrm>
          <a:prstGeom prst="rect">
            <a:avLst/>
          </a:prstGeom>
          <a:noFill/>
        </p:spPr>
        <p:txBody>
          <a:bodyPr wrap="square">
            <a:spAutoFit/>
          </a:bodyPr>
          <a:lstStyle/>
          <a:p>
            <a:pPr algn="ctr"/>
            <a:r>
              <a:rPr lang="ro-RO" sz="2800" b="1" i="0" dirty="0">
                <a:solidFill>
                  <a:schemeClr val="bg1"/>
                </a:solidFill>
                <a:effectLst/>
              </a:rPr>
              <a:t>Remus MIHALCEA</a:t>
            </a:r>
          </a:p>
          <a:p>
            <a:pPr algn="ctr"/>
            <a:r>
              <a:rPr lang="en-US" sz="1400" b="1" i="0" dirty="0">
                <a:solidFill>
                  <a:schemeClr val="bg1"/>
                </a:solidFill>
                <a:effectLst/>
              </a:rPr>
              <a:t>absolvent </a:t>
            </a:r>
            <a:r>
              <a:rPr lang="en-US" sz="1400" b="1" i="0" dirty="0" err="1">
                <a:solidFill>
                  <a:schemeClr val="bg1"/>
                </a:solidFill>
                <a:effectLst/>
              </a:rPr>
              <a:t>programele</a:t>
            </a:r>
            <a:r>
              <a:rPr lang="en-US" sz="1400" b="1" i="0" dirty="0">
                <a:solidFill>
                  <a:schemeClr val="bg1"/>
                </a:solidFill>
                <a:effectLst/>
              </a:rPr>
              <a:t> </a:t>
            </a:r>
            <a:endParaRPr lang="ro-RO" sz="1400" b="1" i="0" dirty="0">
              <a:solidFill>
                <a:schemeClr val="bg1"/>
              </a:solidFill>
              <a:effectLst/>
            </a:endParaRPr>
          </a:p>
          <a:p>
            <a:pPr algn="ctr"/>
            <a:r>
              <a:rPr lang="en-US" sz="1400" b="1" i="0" dirty="0">
                <a:solidFill>
                  <a:schemeClr val="bg1"/>
                </a:solidFill>
                <a:effectLst/>
              </a:rPr>
              <a:t>de </a:t>
            </a:r>
            <a:r>
              <a:rPr lang="en-US" sz="1400" b="1" i="0" dirty="0" err="1">
                <a:solidFill>
                  <a:schemeClr val="bg1"/>
                </a:solidFill>
                <a:effectLst/>
              </a:rPr>
              <a:t>studii</a:t>
            </a:r>
            <a:r>
              <a:rPr lang="en-US" sz="1400" b="1" i="0" dirty="0">
                <a:solidFill>
                  <a:schemeClr val="bg1"/>
                </a:solidFill>
                <a:effectLst/>
              </a:rPr>
              <a:t> de </a:t>
            </a:r>
            <a:r>
              <a:rPr lang="en-US" sz="1400" b="1" i="0" dirty="0" err="1">
                <a:solidFill>
                  <a:schemeClr val="bg1"/>
                </a:solidFill>
                <a:effectLst/>
              </a:rPr>
              <a:t>licență</a:t>
            </a:r>
            <a:r>
              <a:rPr lang="ro-RO" sz="1400" b="1" i="0" dirty="0">
                <a:solidFill>
                  <a:schemeClr val="bg1"/>
                </a:solidFill>
                <a:effectLst/>
              </a:rPr>
              <a:t> și master</a:t>
            </a:r>
            <a:r>
              <a:rPr lang="en-US" sz="1400" b="1" i="0" dirty="0">
                <a:solidFill>
                  <a:schemeClr val="bg1"/>
                </a:solidFill>
                <a:effectLst/>
              </a:rPr>
              <a:t>, </a:t>
            </a:r>
            <a:r>
              <a:rPr lang="en-US" sz="1400" b="1" i="0" dirty="0" err="1">
                <a:solidFill>
                  <a:schemeClr val="bg1"/>
                </a:solidFill>
                <a:effectLst/>
              </a:rPr>
              <a:t>domeniul</a:t>
            </a:r>
            <a:r>
              <a:rPr lang="en-US" sz="1400" b="1" i="0" dirty="0">
                <a:solidFill>
                  <a:schemeClr val="bg1"/>
                </a:solidFill>
                <a:effectLst/>
              </a:rPr>
              <a:t> </a:t>
            </a:r>
            <a:endParaRPr lang="ro-RO" sz="1400" b="1" i="0" dirty="0">
              <a:solidFill>
                <a:schemeClr val="bg1"/>
              </a:solidFill>
              <a:effectLst/>
            </a:endParaRPr>
          </a:p>
          <a:p>
            <a:pPr algn="ctr"/>
            <a:r>
              <a:rPr lang="ro-RO" sz="1400" b="1" i="0" dirty="0">
                <a:solidFill>
                  <a:schemeClr val="bg1"/>
                </a:solidFill>
                <a:effectLst/>
              </a:rPr>
              <a:t>Marketing</a:t>
            </a:r>
            <a:r>
              <a:rPr lang="en-US" sz="1400" b="1" i="0" dirty="0">
                <a:solidFill>
                  <a:schemeClr val="bg1"/>
                </a:solidFill>
                <a:effectLst/>
              </a:rPr>
              <a:t>, </a:t>
            </a:r>
            <a:r>
              <a:rPr lang="en-US" sz="1400" b="1" i="0" dirty="0" err="1">
                <a:solidFill>
                  <a:schemeClr val="bg1"/>
                </a:solidFill>
                <a:effectLst/>
              </a:rPr>
              <a:t>Facultatea</a:t>
            </a:r>
            <a:r>
              <a:rPr lang="en-US" sz="1400" b="1" i="0" dirty="0">
                <a:solidFill>
                  <a:schemeClr val="bg1"/>
                </a:solidFill>
                <a:effectLst/>
              </a:rPr>
              <a:t> de Științe Economice</a:t>
            </a:r>
            <a:endParaRPr lang="en-US" sz="1400" dirty="0">
              <a:solidFill>
                <a:schemeClr val="bg1"/>
              </a:solidFill>
            </a:endParaRPr>
          </a:p>
        </p:txBody>
      </p:sp>
      <mc:AlternateContent xmlns:mc="http://schemas.openxmlformats.org/markup-compatibility/2006">
        <mc:Choice xmlns:psez="http://schemas.microsoft.com/office/powerpoint/2016/sectionzoom" Requires="psez">
          <p:graphicFrame>
            <p:nvGraphicFramePr>
              <p:cNvPr id="3" name="Zoom de secțiune 2">
                <a:extLst>
                  <a:ext uri="{FF2B5EF4-FFF2-40B4-BE49-F238E27FC236}">
                    <a16:creationId xmlns:a16="http://schemas.microsoft.com/office/drawing/2014/main" id="{36F5D78D-121D-4907-994B-4EE877FCA99B}"/>
                  </a:ext>
                </a:extLst>
              </p:cNvPr>
              <p:cNvGraphicFramePr>
                <a:graphicFrameLocks noChangeAspect="1"/>
              </p:cNvGraphicFramePr>
              <p:nvPr>
                <p:extLst>
                  <p:ext uri="{D42A27DB-BD31-4B8C-83A1-F6EECF244321}">
                    <p14:modId xmlns:p14="http://schemas.microsoft.com/office/powerpoint/2010/main" val="2097242085"/>
                  </p:ext>
                </p:extLst>
              </p:nvPr>
            </p:nvGraphicFramePr>
            <p:xfrm>
              <a:off x="8744573" y="3569422"/>
              <a:ext cx="668910" cy="376262"/>
            </p:xfrm>
            <a:graphic>
              <a:graphicData uri="http://schemas.microsoft.com/office/powerpoint/2016/sectionzoom">
                <psez:sectionZm>
                  <psez:sectionZmObj sectionId="{C77B527F-63B1-4AAB-8643-508E24FE0F36}">
                    <psez:zmPr id="{6C126E72-9DDB-4B4A-92E7-B5FA2572CAA9}" transitionDur="1000">
                      <p166:blipFill xmlns:p166="http://schemas.microsoft.com/office/powerpoint/2016/6/main">
                        <a:blip r:embed="rId13"/>
                        <a:stretch>
                          <a:fillRect/>
                        </a:stretch>
                      </p166:blipFill>
                      <p166:spPr xmlns:p166="http://schemas.microsoft.com/office/powerpoint/2016/6/main">
                        <a:xfrm>
                          <a:off x="0" y="0"/>
                          <a:ext cx="668910" cy="376262"/>
                        </a:xfrm>
                        <a:prstGeom prst="rect">
                          <a:avLst/>
                        </a:prstGeom>
                        <a:ln w="3175">
                          <a:solidFill>
                            <a:prstClr val="ltGray"/>
                          </a:solidFill>
                        </a:ln>
                      </p166:spPr>
                    </psez:zmPr>
                  </psez:sectionZmObj>
                </psez:sectionZm>
              </a:graphicData>
            </a:graphic>
          </p:graphicFrame>
        </mc:Choice>
        <mc:Fallback>
          <p:pic>
            <p:nvPicPr>
              <p:cNvPr id="3" name="Zoom de secțiune 2">
                <a:hlinkClick r:id="rId14" action="ppaction://hlinksldjump"/>
                <a:extLst>
                  <a:ext uri="{FF2B5EF4-FFF2-40B4-BE49-F238E27FC236}">
                    <a16:creationId xmlns:a16="http://schemas.microsoft.com/office/drawing/2014/main" id="{36F5D78D-121D-4907-994B-4EE877FCA99B}"/>
                  </a:ext>
                </a:extLst>
              </p:cNvPr>
              <p:cNvPicPr>
                <a:picLocks noGrp="1" noRot="1" noChangeAspect="1" noMove="1" noResize="1" noEditPoints="1" noAdjustHandles="1" noChangeArrowheads="1" noChangeShapeType="1"/>
              </p:cNvPicPr>
              <p:nvPr/>
            </p:nvPicPr>
            <p:blipFill>
              <a:blip r:embed="rId13"/>
              <a:stretch>
                <a:fillRect/>
              </a:stretch>
            </p:blipFill>
            <p:spPr>
              <a:xfrm>
                <a:off x="8744573" y="3569422"/>
                <a:ext cx="668910" cy="376262"/>
              </a:xfrm>
              <a:prstGeom prst="rect">
                <a:avLst/>
              </a:prstGeom>
              <a:ln w="3175">
                <a:solidFill>
                  <a:prstClr val="ltGray"/>
                </a:solidFill>
              </a:ln>
            </p:spPr>
          </p:pic>
        </mc:Fallback>
      </mc:AlternateContent>
      <p:sp>
        <p:nvSpPr>
          <p:cNvPr id="14" name="CasetăText 13">
            <a:extLst>
              <a:ext uri="{FF2B5EF4-FFF2-40B4-BE49-F238E27FC236}">
                <a16:creationId xmlns:a16="http://schemas.microsoft.com/office/drawing/2014/main" id="{E31C91DB-6916-4F7F-88C8-0B89D7D99C73}"/>
              </a:ext>
            </a:extLst>
          </p:cNvPr>
          <p:cNvSpPr txBox="1"/>
          <p:nvPr/>
        </p:nvSpPr>
        <p:spPr>
          <a:xfrm>
            <a:off x="4174172" y="5348026"/>
            <a:ext cx="4000500" cy="1169551"/>
          </a:xfrm>
          <a:prstGeom prst="rect">
            <a:avLst/>
          </a:prstGeom>
          <a:noFill/>
        </p:spPr>
        <p:txBody>
          <a:bodyPr wrap="square">
            <a:spAutoFit/>
          </a:bodyPr>
          <a:lstStyle/>
          <a:p>
            <a:pPr algn="ctr"/>
            <a:r>
              <a:rPr lang="ro-RO" sz="2800" b="1" i="0" dirty="0" err="1">
                <a:solidFill>
                  <a:schemeClr val="bg1"/>
                </a:solidFill>
                <a:effectLst/>
              </a:rPr>
              <a:t>Razvan</a:t>
            </a:r>
            <a:r>
              <a:rPr lang="ro-RO" sz="2800" b="1" i="0" dirty="0">
                <a:solidFill>
                  <a:schemeClr val="bg1"/>
                </a:solidFill>
                <a:effectLst/>
              </a:rPr>
              <a:t> </a:t>
            </a:r>
            <a:r>
              <a:rPr lang="ro-RO" sz="2800" b="1" i="0" dirty="0" err="1">
                <a:solidFill>
                  <a:schemeClr val="bg1"/>
                </a:solidFill>
                <a:effectLst/>
              </a:rPr>
              <a:t>Varariu</a:t>
            </a:r>
            <a:endParaRPr lang="ro-RO" sz="2800" b="1" i="0" dirty="0">
              <a:solidFill>
                <a:schemeClr val="bg1"/>
              </a:solidFill>
              <a:effectLst/>
            </a:endParaRPr>
          </a:p>
          <a:p>
            <a:pPr algn="ctr"/>
            <a:r>
              <a:rPr lang="en-US" sz="1400" b="1" i="0" dirty="0">
                <a:solidFill>
                  <a:schemeClr val="bg1"/>
                </a:solidFill>
                <a:effectLst/>
              </a:rPr>
              <a:t>absolvent </a:t>
            </a:r>
            <a:r>
              <a:rPr lang="en-US" sz="1400" b="1" i="0" dirty="0" err="1">
                <a:solidFill>
                  <a:schemeClr val="bg1"/>
                </a:solidFill>
                <a:effectLst/>
              </a:rPr>
              <a:t>programele</a:t>
            </a:r>
            <a:r>
              <a:rPr lang="en-US" sz="1400" b="1" i="0" dirty="0">
                <a:solidFill>
                  <a:schemeClr val="bg1"/>
                </a:solidFill>
                <a:effectLst/>
              </a:rPr>
              <a:t> </a:t>
            </a:r>
            <a:endParaRPr lang="ro-RO" sz="1400" b="1" i="0" dirty="0">
              <a:solidFill>
                <a:schemeClr val="bg1"/>
              </a:solidFill>
              <a:effectLst/>
            </a:endParaRPr>
          </a:p>
          <a:p>
            <a:pPr algn="ctr"/>
            <a:r>
              <a:rPr lang="en-US" sz="1400" b="1" i="0" dirty="0">
                <a:solidFill>
                  <a:schemeClr val="bg1"/>
                </a:solidFill>
                <a:effectLst/>
              </a:rPr>
              <a:t>de </a:t>
            </a:r>
            <a:r>
              <a:rPr lang="en-US" sz="1400" b="1" i="0" dirty="0" err="1">
                <a:solidFill>
                  <a:schemeClr val="bg1"/>
                </a:solidFill>
                <a:effectLst/>
              </a:rPr>
              <a:t>studii</a:t>
            </a:r>
            <a:r>
              <a:rPr lang="en-US" sz="1400" b="1" i="0" dirty="0">
                <a:solidFill>
                  <a:schemeClr val="bg1"/>
                </a:solidFill>
                <a:effectLst/>
              </a:rPr>
              <a:t> de </a:t>
            </a:r>
            <a:r>
              <a:rPr lang="en-US" sz="1400" b="1" i="0" dirty="0" err="1">
                <a:solidFill>
                  <a:schemeClr val="bg1"/>
                </a:solidFill>
                <a:effectLst/>
              </a:rPr>
              <a:t>licență</a:t>
            </a:r>
            <a:r>
              <a:rPr lang="ro-RO" sz="1400" b="1" i="0" dirty="0">
                <a:solidFill>
                  <a:schemeClr val="bg1"/>
                </a:solidFill>
                <a:effectLst/>
              </a:rPr>
              <a:t> și master</a:t>
            </a:r>
            <a:r>
              <a:rPr lang="en-US" sz="1400" b="1" i="0" dirty="0">
                <a:solidFill>
                  <a:schemeClr val="bg1"/>
                </a:solidFill>
                <a:effectLst/>
              </a:rPr>
              <a:t>, </a:t>
            </a:r>
            <a:r>
              <a:rPr lang="en-US" sz="1400" b="1" i="0" dirty="0" err="1">
                <a:solidFill>
                  <a:schemeClr val="bg1"/>
                </a:solidFill>
                <a:effectLst/>
              </a:rPr>
              <a:t>domeniul</a:t>
            </a:r>
            <a:r>
              <a:rPr lang="en-US" sz="1400" b="1" i="0" dirty="0">
                <a:solidFill>
                  <a:schemeClr val="bg1"/>
                </a:solidFill>
                <a:effectLst/>
              </a:rPr>
              <a:t> </a:t>
            </a:r>
            <a:endParaRPr lang="ro-RO" sz="1400" b="1" i="0" dirty="0">
              <a:solidFill>
                <a:schemeClr val="bg1"/>
              </a:solidFill>
              <a:effectLst/>
            </a:endParaRPr>
          </a:p>
          <a:p>
            <a:pPr algn="ctr"/>
            <a:r>
              <a:rPr lang="ro-RO" sz="1400" b="1" i="0" dirty="0">
                <a:solidFill>
                  <a:schemeClr val="bg1"/>
                </a:solidFill>
                <a:effectLst/>
              </a:rPr>
              <a:t>Marketing</a:t>
            </a:r>
            <a:r>
              <a:rPr lang="en-US" sz="1400" b="1" i="0" dirty="0">
                <a:solidFill>
                  <a:schemeClr val="bg1"/>
                </a:solidFill>
                <a:effectLst/>
              </a:rPr>
              <a:t>, </a:t>
            </a:r>
            <a:r>
              <a:rPr lang="en-US" sz="1400" b="1" i="0" dirty="0" err="1">
                <a:solidFill>
                  <a:schemeClr val="bg1"/>
                </a:solidFill>
                <a:effectLst/>
              </a:rPr>
              <a:t>Facultatea</a:t>
            </a:r>
            <a:r>
              <a:rPr lang="en-US" sz="1400" b="1" i="0" dirty="0">
                <a:solidFill>
                  <a:schemeClr val="bg1"/>
                </a:solidFill>
                <a:effectLst/>
              </a:rPr>
              <a:t> de Științe Economice</a:t>
            </a:r>
            <a:endParaRPr lang="en-US" sz="1400" dirty="0">
              <a:solidFill>
                <a:schemeClr val="bg1"/>
              </a:solidFill>
            </a:endParaRPr>
          </a:p>
        </p:txBody>
      </p:sp>
      <mc:AlternateContent xmlns:mc="http://schemas.openxmlformats.org/markup-compatibility/2006">
        <mc:Choice xmlns:psez="http://schemas.microsoft.com/office/powerpoint/2016/sectionzoom" Requires="psez">
          <p:graphicFrame>
            <p:nvGraphicFramePr>
              <p:cNvPr id="4" name="Zoom de secțiune 3">
                <a:extLst>
                  <a:ext uri="{FF2B5EF4-FFF2-40B4-BE49-F238E27FC236}">
                    <a16:creationId xmlns:a16="http://schemas.microsoft.com/office/drawing/2014/main" id="{4B071D6B-3D57-46FD-8C0E-252959A59978}"/>
                  </a:ext>
                </a:extLst>
              </p:cNvPr>
              <p:cNvGraphicFramePr>
                <a:graphicFrameLocks noChangeAspect="1"/>
              </p:cNvGraphicFramePr>
              <p:nvPr>
                <p:extLst>
                  <p:ext uri="{D42A27DB-BD31-4B8C-83A1-F6EECF244321}">
                    <p14:modId xmlns:p14="http://schemas.microsoft.com/office/powerpoint/2010/main" val="347450083"/>
                  </p:ext>
                </p:extLst>
              </p:nvPr>
            </p:nvGraphicFramePr>
            <p:xfrm>
              <a:off x="5792528" y="4997302"/>
              <a:ext cx="658423" cy="370363"/>
            </p:xfrm>
            <a:graphic>
              <a:graphicData uri="http://schemas.microsoft.com/office/powerpoint/2016/sectionzoom">
                <psez:sectionZm>
                  <psez:sectionZmObj sectionId="{EFC22A01-E23B-4A23-BA68-E9458696014F}">
                    <psez:zmPr id="{4ED74472-6B5E-4EEA-9EC1-EB74B50BDB0B}" transitionDur="1000">
                      <p166:blipFill xmlns:p166="http://schemas.microsoft.com/office/powerpoint/2016/6/main">
                        <a:blip r:embed="rId15"/>
                        <a:stretch>
                          <a:fillRect/>
                        </a:stretch>
                      </p166:blipFill>
                      <p166:spPr xmlns:p166="http://schemas.microsoft.com/office/powerpoint/2016/6/main">
                        <a:xfrm>
                          <a:off x="0" y="0"/>
                          <a:ext cx="658423" cy="370363"/>
                        </a:xfrm>
                        <a:prstGeom prst="rect">
                          <a:avLst/>
                        </a:prstGeom>
                        <a:ln w="3175">
                          <a:solidFill>
                            <a:prstClr val="ltGray"/>
                          </a:solidFill>
                        </a:ln>
                      </p166:spPr>
                    </psez:zmPr>
                  </psez:sectionZmObj>
                </psez:sectionZm>
              </a:graphicData>
            </a:graphic>
          </p:graphicFrame>
        </mc:Choice>
        <mc:Fallback>
          <p:pic>
            <p:nvPicPr>
              <p:cNvPr id="4" name="Zoom de secțiune 3">
                <a:hlinkClick r:id="rId16" action="ppaction://hlinksldjump"/>
                <a:extLst>
                  <a:ext uri="{FF2B5EF4-FFF2-40B4-BE49-F238E27FC236}">
                    <a16:creationId xmlns:a16="http://schemas.microsoft.com/office/drawing/2014/main" id="{4B071D6B-3D57-46FD-8C0E-252959A59978}"/>
                  </a:ext>
                </a:extLst>
              </p:cNvPr>
              <p:cNvPicPr>
                <a:picLocks noGrp="1" noRot="1" noChangeAspect="1" noMove="1" noResize="1" noEditPoints="1" noAdjustHandles="1" noChangeArrowheads="1" noChangeShapeType="1"/>
              </p:cNvPicPr>
              <p:nvPr/>
            </p:nvPicPr>
            <p:blipFill>
              <a:blip r:embed="rId15"/>
              <a:stretch>
                <a:fillRect/>
              </a:stretch>
            </p:blipFill>
            <p:spPr>
              <a:xfrm>
                <a:off x="5792528" y="4997302"/>
                <a:ext cx="658423" cy="370363"/>
              </a:xfrm>
              <a:prstGeom prst="rect">
                <a:avLst/>
              </a:prstGeom>
              <a:ln w="3175">
                <a:solidFill>
                  <a:prstClr val="ltGray"/>
                </a:solidFill>
              </a:ln>
            </p:spPr>
          </p:pic>
        </mc:Fallback>
      </mc:AlternateContent>
    </p:spTree>
    <p:extLst>
      <p:ext uri="{BB962C8B-B14F-4D97-AF65-F5344CB8AC3E}">
        <p14:creationId xmlns:p14="http://schemas.microsoft.com/office/powerpoint/2010/main" val="1720880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ine 10" descr="Book open on a deck with a blackboard in the background">
            <a:extLst>
              <a:ext uri="{FF2B5EF4-FFF2-40B4-BE49-F238E27FC236}">
                <a16:creationId xmlns:a16="http://schemas.microsoft.com/office/drawing/2014/main" id="{82675CFD-ED8C-4667-9A05-B86813ECA36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tăText 4">
            <a:extLst>
              <a:ext uri="{FF2B5EF4-FFF2-40B4-BE49-F238E27FC236}">
                <a16:creationId xmlns:a16="http://schemas.microsoft.com/office/drawing/2014/main" id="{8B80603E-F8EC-4BAE-9A18-EBB56BCC8A9D}"/>
              </a:ext>
            </a:extLst>
          </p:cNvPr>
          <p:cNvSpPr txBox="1"/>
          <p:nvPr/>
        </p:nvSpPr>
        <p:spPr>
          <a:xfrm>
            <a:off x="1744523" y="1534571"/>
            <a:ext cx="9853388" cy="3788858"/>
          </a:xfrm>
          <a:prstGeom prst="rect">
            <a:avLst/>
          </a:prstGeom>
          <a:noFill/>
        </p:spPr>
        <p:txBody>
          <a:bodyPr wrap="square">
            <a:spAutoFit/>
          </a:bodyPr>
          <a:lstStyle/>
          <a:p>
            <a:pPr>
              <a:lnSpc>
                <a:spcPct val="150000"/>
              </a:lnSpc>
              <a:spcAft>
                <a:spcPts val="1800"/>
              </a:spcAft>
            </a:pPr>
            <a:r>
              <a:rPr lang="en-US" sz="1800" b="0" i="0" dirty="0" err="1">
                <a:solidFill>
                  <a:schemeClr val="bg1"/>
                </a:solidFill>
                <a:effectLst/>
              </a:rPr>
              <a:t>Absolvirea</a:t>
            </a:r>
            <a:r>
              <a:rPr lang="en-US" sz="1800" b="0" i="0" dirty="0">
                <a:solidFill>
                  <a:schemeClr val="bg1"/>
                </a:solidFill>
                <a:effectLst/>
              </a:rPr>
              <a:t> </a:t>
            </a:r>
            <a:r>
              <a:rPr lang="en-US" sz="1800" b="0" i="0" dirty="0" err="1">
                <a:solidFill>
                  <a:schemeClr val="bg1"/>
                </a:solidFill>
                <a:effectLst/>
              </a:rPr>
              <a:t>acestui</a:t>
            </a:r>
            <a:r>
              <a:rPr lang="en-US" sz="1800" b="0" i="0" dirty="0">
                <a:solidFill>
                  <a:schemeClr val="bg1"/>
                </a:solidFill>
                <a:effectLst/>
              </a:rPr>
              <a:t> program de </a:t>
            </a:r>
            <a:r>
              <a:rPr lang="en-US" sz="1800" b="0" i="0" dirty="0" err="1">
                <a:solidFill>
                  <a:schemeClr val="bg1"/>
                </a:solidFill>
                <a:effectLst/>
              </a:rPr>
              <a:t>licență</a:t>
            </a:r>
            <a:r>
              <a:rPr lang="en-US" sz="1800" b="0" i="0" dirty="0">
                <a:solidFill>
                  <a:schemeClr val="bg1"/>
                </a:solidFill>
                <a:effectLst/>
              </a:rPr>
              <a:t> a </a:t>
            </a:r>
            <a:r>
              <a:rPr lang="en-US" sz="1800" b="0" i="0" dirty="0" err="1">
                <a:solidFill>
                  <a:schemeClr val="bg1"/>
                </a:solidFill>
                <a:effectLst/>
              </a:rPr>
              <a:t>reprezentat</a:t>
            </a:r>
            <a:r>
              <a:rPr lang="en-US" sz="1800" b="0" i="0" dirty="0">
                <a:solidFill>
                  <a:schemeClr val="bg1"/>
                </a:solidFill>
                <a:effectLst/>
              </a:rPr>
              <a:t> </a:t>
            </a:r>
            <a:r>
              <a:rPr lang="en-US" sz="1800" b="0" i="0" dirty="0" err="1">
                <a:solidFill>
                  <a:schemeClr val="bg1"/>
                </a:solidFill>
                <a:effectLst/>
              </a:rPr>
              <a:t>pentru</a:t>
            </a:r>
            <a:r>
              <a:rPr lang="en-US" sz="1800" b="0" i="0" dirty="0">
                <a:solidFill>
                  <a:schemeClr val="bg1"/>
                </a:solidFill>
                <a:effectLst/>
              </a:rPr>
              <a:t> mine o </a:t>
            </a:r>
            <a:r>
              <a:rPr lang="en-US" sz="1800" b="0" i="0" dirty="0" err="1">
                <a:solidFill>
                  <a:schemeClr val="bg1"/>
                </a:solidFill>
                <a:effectLst/>
              </a:rPr>
              <a:t>etapă</a:t>
            </a:r>
            <a:r>
              <a:rPr lang="en-US" sz="1800" b="0" i="0" dirty="0">
                <a:solidFill>
                  <a:schemeClr val="bg1"/>
                </a:solidFill>
                <a:effectLst/>
              </a:rPr>
              <a:t> </a:t>
            </a:r>
            <a:r>
              <a:rPr lang="en-US" sz="1800" b="0" i="0" dirty="0" err="1">
                <a:solidFill>
                  <a:schemeClr val="bg1"/>
                </a:solidFill>
                <a:effectLst/>
              </a:rPr>
              <a:t>eficientă</a:t>
            </a:r>
            <a:r>
              <a:rPr lang="en-US" sz="1800" b="0" i="0" dirty="0">
                <a:solidFill>
                  <a:schemeClr val="bg1"/>
                </a:solidFill>
                <a:effectLst/>
              </a:rPr>
              <a:t> de </a:t>
            </a:r>
            <a:r>
              <a:rPr lang="en-US" sz="1800" b="0" i="0" dirty="0" err="1">
                <a:solidFill>
                  <a:schemeClr val="bg1"/>
                </a:solidFill>
                <a:effectLst/>
              </a:rPr>
              <a:t>dezvoltare</a:t>
            </a:r>
            <a:r>
              <a:rPr lang="en-US" sz="1800" b="0" i="0" dirty="0">
                <a:solidFill>
                  <a:schemeClr val="bg1"/>
                </a:solidFill>
                <a:effectLst/>
              </a:rPr>
              <a:t> </a:t>
            </a:r>
            <a:r>
              <a:rPr lang="en-US" sz="1800" b="0" i="0" dirty="0" err="1">
                <a:solidFill>
                  <a:schemeClr val="bg1"/>
                </a:solidFill>
                <a:effectLst/>
              </a:rPr>
              <a:t>personală</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profesională</a:t>
            </a:r>
            <a:r>
              <a:rPr lang="en-US" sz="1800" b="0" i="0" dirty="0">
                <a:solidFill>
                  <a:schemeClr val="bg1"/>
                </a:solidFill>
                <a:effectLst/>
              </a:rPr>
              <a:t>, de </a:t>
            </a:r>
            <a:r>
              <a:rPr lang="en-US" sz="1800" b="0" i="0" dirty="0" err="1">
                <a:solidFill>
                  <a:schemeClr val="bg1"/>
                </a:solidFill>
                <a:effectLst/>
              </a:rPr>
              <a:t>acumulare</a:t>
            </a:r>
            <a:r>
              <a:rPr lang="en-US" sz="1800" b="0" i="0" dirty="0">
                <a:solidFill>
                  <a:schemeClr val="bg1"/>
                </a:solidFill>
                <a:effectLst/>
              </a:rPr>
              <a:t> de </a:t>
            </a:r>
            <a:r>
              <a:rPr lang="en-US" sz="1800" b="0" i="0" dirty="0" err="1">
                <a:solidFill>
                  <a:schemeClr val="bg1"/>
                </a:solidFill>
                <a:effectLst/>
              </a:rPr>
              <a:t>competențe</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abilități</a:t>
            </a:r>
            <a:r>
              <a:rPr lang="en-US" sz="1800" b="0" i="0" dirty="0">
                <a:solidFill>
                  <a:schemeClr val="bg1"/>
                </a:solidFill>
                <a:effectLst/>
              </a:rPr>
              <a:t> care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prezent</a:t>
            </a:r>
            <a:r>
              <a:rPr lang="en-US" sz="1800" b="0" i="0" dirty="0">
                <a:solidFill>
                  <a:schemeClr val="bg1"/>
                </a:solidFill>
                <a:effectLst/>
              </a:rPr>
              <a:t> </a:t>
            </a:r>
            <a:r>
              <a:rPr lang="en-US" sz="1800" b="0" i="0" dirty="0" err="1">
                <a:solidFill>
                  <a:schemeClr val="bg1"/>
                </a:solidFill>
                <a:effectLst/>
              </a:rPr>
              <a:t>mă</a:t>
            </a:r>
            <a:r>
              <a:rPr lang="en-US" sz="1800" b="0" i="0" dirty="0">
                <a:solidFill>
                  <a:schemeClr val="bg1"/>
                </a:solidFill>
                <a:effectLst/>
              </a:rPr>
              <a:t> </a:t>
            </a:r>
            <a:r>
              <a:rPr lang="en-US" sz="1800" b="0" i="0" dirty="0" err="1">
                <a:solidFill>
                  <a:schemeClr val="bg1"/>
                </a:solidFill>
                <a:effectLst/>
              </a:rPr>
              <a:t>ajută</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îmi</a:t>
            </a:r>
            <a:r>
              <a:rPr lang="en-US" sz="1800" b="0" i="0" dirty="0">
                <a:solidFill>
                  <a:schemeClr val="bg1"/>
                </a:solidFill>
                <a:effectLst/>
              </a:rPr>
              <a:t> </a:t>
            </a:r>
            <a:r>
              <a:rPr lang="en-US" sz="1800" b="0" i="0" dirty="0" err="1">
                <a:solidFill>
                  <a:schemeClr val="bg1"/>
                </a:solidFill>
                <a:effectLst/>
              </a:rPr>
              <a:t>continui</a:t>
            </a:r>
            <a:r>
              <a:rPr lang="en-US" sz="1800" b="0" i="0" dirty="0">
                <a:solidFill>
                  <a:schemeClr val="bg1"/>
                </a:solidFill>
                <a:effectLst/>
              </a:rPr>
              <a:t> </a:t>
            </a:r>
            <a:r>
              <a:rPr lang="en-US" sz="1800" b="0" i="0" dirty="0" err="1">
                <a:solidFill>
                  <a:schemeClr val="bg1"/>
                </a:solidFill>
                <a:effectLst/>
              </a:rPr>
              <a:t>demersul</a:t>
            </a:r>
            <a:r>
              <a:rPr lang="en-US" sz="1800" b="0" i="0" dirty="0">
                <a:solidFill>
                  <a:schemeClr val="bg1"/>
                </a:solidFill>
                <a:effectLst/>
              </a:rPr>
              <a:t> de a </a:t>
            </a:r>
            <a:r>
              <a:rPr lang="en-US" sz="1800" b="0" i="0" dirty="0" err="1">
                <a:solidFill>
                  <a:schemeClr val="bg1"/>
                </a:solidFill>
                <a:effectLst/>
              </a:rPr>
              <a:t>deveni</a:t>
            </a:r>
            <a:r>
              <a:rPr lang="en-US" sz="1800" b="0" i="0" dirty="0">
                <a:solidFill>
                  <a:schemeClr val="bg1"/>
                </a:solidFill>
                <a:effectLst/>
              </a:rPr>
              <a:t> un bun economist-</a:t>
            </a:r>
            <a:r>
              <a:rPr lang="en-US" sz="1800" b="0" i="0" dirty="0" err="1">
                <a:solidFill>
                  <a:schemeClr val="bg1"/>
                </a:solidFill>
                <a:effectLst/>
              </a:rPr>
              <a:t>contabil</a:t>
            </a:r>
            <a:r>
              <a:rPr lang="en-US" sz="1800" b="0" i="0" dirty="0">
                <a:solidFill>
                  <a:schemeClr val="bg1"/>
                </a:solidFill>
                <a:effectLst/>
              </a:rPr>
              <a:t>. </a:t>
            </a:r>
            <a:r>
              <a:rPr lang="en-US" sz="1800" b="0" i="0" dirty="0" err="1">
                <a:solidFill>
                  <a:schemeClr val="bg1"/>
                </a:solidFill>
                <a:effectLst/>
              </a:rPr>
              <a:t>Imediat</a:t>
            </a:r>
            <a:r>
              <a:rPr lang="en-US" sz="1800" b="0" i="0" dirty="0">
                <a:solidFill>
                  <a:schemeClr val="bg1"/>
                </a:solidFill>
                <a:effectLst/>
              </a:rPr>
              <a:t>, </a:t>
            </a:r>
            <a:r>
              <a:rPr lang="en-US" sz="1800" b="0" i="0" dirty="0" err="1">
                <a:solidFill>
                  <a:schemeClr val="bg1"/>
                </a:solidFill>
                <a:effectLst/>
              </a:rPr>
              <a:t>după</a:t>
            </a:r>
            <a:r>
              <a:rPr lang="en-US" sz="1800" b="0" i="0" dirty="0">
                <a:solidFill>
                  <a:schemeClr val="bg1"/>
                </a:solidFill>
                <a:effectLst/>
              </a:rPr>
              <a:t> </a:t>
            </a:r>
            <a:r>
              <a:rPr lang="en-US" sz="1800" b="0" i="0" dirty="0" err="1">
                <a:solidFill>
                  <a:schemeClr val="bg1"/>
                </a:solidFill>
                <a:effectLst/>
              </a:rPr>
              <a:t>susținerea</a:t>
            </a:r>
            <a:r>
              <a:rPr lang="en-US" sz="1800" b="0" i="0" dirty="0">
                <a:solidFill>
                  <a:schemeClr val="bg1"/>
                </a:solidFill>
                <a:effectLst/>
              </a:rPr>
              <a:t> </a:t>
            </a:r>
            <a:r>
              <a:rPr lang="en-US" sz="1800" b="0" i="0" dirty="0" err="1">
                <a:solidFill>
                  <a:schemeClr val="bg1"/>
                </a:solidFill>
                <a:effectLst/>
              </a:rPr>
              <a:t>licenței</a:t>
            </a:r>
            <a:r>
              <a:rPr lang="en-US" sz="1800" b="0" i="0" dirty="0">
                <a:solidFill>
                  <a:schemeClr val="bg1"/>
                </a:solidFill>
                <a:effectLst/>
              </a:rPr>
              <a:t>, am </a:t>
            </a:r>
            <a:r>
              <a:rPr lang="en-US" sz="1800" b="0" i="0" dirty="0" err="1">
                <a:solidFill>
                  <a:schemeClr val="bg1"/>
                </a:solidFill>
                <a:effectLst/>
              </a:rPr>
              <a:t>făcut</a:t>
            </a:r>
            <a:r>
              <a:rPr lang="en-US" sz="1800" b="0" i="0" dirty="0">
                <a:solidFill>
                  <a:schemeClr val="bg1"/>
                </a:solidFill>
                <a:effectLst/>
              </a:rPr>
              <a:t> </a:t>
            </a:r>
            <a:r>
              <a:rPr lang="en-US" sz="1800" b="0" i="0" dirty="0" err="1">
                <a:solidFill>
                  <a:schemeClr val="bg1"/>
                </a:solidFill>
                <a:effectLst/>
              </a:rPr>
              <a:t>primul</a:t>
            </a:r>
            <a:r>
              <a:rPr lang="en-US" sz="1800" b="0" i="0" dirty="0">
                <a:solidFill>
                  <a:schemeClr val="bg1"/>
                </a:solidFill>
                <a:effectLst/>
              </a:rPr>
              <a:t> pas de </a:t>
            </a:r>
            <a:r>
              <a:rPr lang="en-US" sz="1800" b="0" i="0" dirty="0" err="1">
                <a:solidFill>
                  <a:schemeClr val="bg1"/>
                </a:solidFill>
                <a:effectLst/>
              </a:rPr>
              <a:t>punere</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aplicare</a:t>
            </a:r>
            <a:r>
              <a:rPr lang="en-US" sz="1800" b="0" i="0" dirty="0">
                <a:solidFill>
                  <a:schemeClr val="bg1"/>
                </a:solidFill>
                <a:effectLst/>
              </a:rPr>
              <a:t> a </a:t>
            </a:r>
            <a:r>
              <a:rPr lang="en-US" sz="1800" b="0" i="0" dirty="0" err="1">
                <a:solidFill>
                  <a:schemeClr val="bg1"/>
                </a:solidFill>
                <a:effectLst/>
              </a:rPr>
              <a:t>cunoștințelor</a:t>
            </a:r>
            <a:r>
              <a:rPr lang="en-US" sz="1800" b="0" i="0" dirty="0">
                <a:solidFill>
                  <a:schemeClr val="bg1"/>
                </a:solidFill>
                <a:effectLst/>
              </a:rPr>
              <a:t> </a:t>
            </a:r>
            <a:r>
              <a:rPr lang="en-US" sz="1800" b="0" i="0" dirty="0" err="1">
                <a:solidFill>
                  <a:schemeClr val="bg1"/>
                </a:solidFill>
                <a:effectLst/>
              </a:rPr>
              <a:t>dobândite</a:t>
            </a:r>
            <a:r>
              <a:rPr lang="en-US" sz="1800" b="0" i="0" dirty="0">
                <a:solidFill>
                  <a:schemeClr val="bg1"/>
                </a:solidFill>
                <a:effectLst/>
              </a:rPr>
              <a:t>, </a:t>
            </a:r>
            <a:r>
              <a:rPr lang="en-US" sz="1800" b="0" i="0" dirty="0" err="1">
                <a:solidFill>
                  <a:schemeClr val="bg1"/>
                </a:solidFill>
                <a:effectLst/>
              </a:rPr>
              <a:t>respectiv</a:t>
            </a:r>
            <a:r>
              <a:rPr lang="en-US" sz="1800" b="0" i="0" dirty="0">
                <a:solidFill>
                  <a:schemeClr val="bg1"/>
                </a:solidFill>
                <a:effectLst/>
              </a:rPr>
              <a:t> am </a:t>
            </a:r>
            <a:r>
              <a:rPr lang="en-US" sz="1800" b="0" i="0" dirty="0" err="1">
                <a:solidFill>
                  <a:schemeClr val="bg1"/>
                </a:solidFill>
                <a:effectLst/>
              </a:rPr>
              <a:t>fost</a:t>
            </a:r>
            <a:r>
              <a:rPr lang="en-US" sz="1800" b="0" i="0" dirty="0">
                <a:solidFill>
                  <a:schemeClr val="bg1"/>
                </a:solidFill>
                <a:effectLst/>
              </a:rPr>
              <a:t> </a:t>
            </a:r>
            <a:r>
              <a:rPr lang="en-US" sz="1800" b="0" i="0" dirty="0" err="1">
                <a:solidFill>
                  <a:schemeClr val="bg1"/>
                </a:solidFill>
                <a:effectLst/>
              </a:rPr>
              <a:t>angajată</a:t>
            </a:r>
            <a:r>
              <a:rPr lang="en-US" sz="1800" b="0" i="0" dirty="0">
                <a:solidFill>
                  <a:schemeClr val="bg1"/>
                </a:solidFill>
                <a:effectLst/>
              </a:rPr>
              <a:t> pe post de economist </a:t>
            </a:r>
            <a:r>
              <a:rPr lang="en-US" sz="1800" b="0" i="0" dirty="0" err="1">
                <a:solidFill>
                  <a:schemeClr val="bg1"/>
                </a:solidFill>
                <a:effectLst/>
              </a:rPr>
              <a:t>într</a:t>
            </a:r>
            <a:r>
              <a:rPr lang="en-US" sz="1800" b="0" i="0" dirty="0">
                <a:solidFill>
                  <a:schemeClr val="bg1"/>
                </a:solidFill>
                <a:effectLst/>
              </a:rPr>
              <a:t>-un </a:t>
            </a:r>
            <a:r>
              <a:rPr lang="en-US" sz="1800" b="0" i="0" dirty="0" err="1">
                <a:solidFill>
                  <a:schemeClr val="bg1"/>
                </a:solidFill>
                <a:effectLst/>
              </a:rPr>
              <a:t>compartiment</a:t>
            </a:r>
            <a:r>
              <a:rPr lang="en-US" sz="1800" b="0" i="0" dirty="0">
                <a:solidFill>
                  <a:schemeClr val="bg1"/>
                </a:solidFill>
                <a:effectLst/>
              </a:rPr>
              <a:t> </a:t>
            </a:r>
            <a:r>
              <a:rPr lang="en-US" sz="1800" b="0" i="0" dirty="0" err="1">
                <a:solidFill>
                  <a:schemeClr val="bg1"/>
                </a:solidFill>
                <a:effectLst/>
              </a:rPr>
              <a:t>financiar-contabil</a:t>
            </a:r>
            <a:r>
              <a:rPr lang="en-US" sz="1800" b="0" i="0" dirty="0">
                <a:solidFill>
                  <a:schemeClr val="bg1"/>
                </a:solidFill>
                <a:effectLst/>
              </a:rPr>
              <a:t> din </a:t>
            </a:r>
            <a:r>
              <a:rPr lang="en-US" sz="1800" b="0" i="0" dirty="0" err="1">
                <a:solidFill>
                  <a:schemeClr val="bg1"/>
                </a:solidFill>
                <a:effectLst/>
              </a:rPr>
              <a:t>cadrul</a:t>
            </a:r>
            <a:r>
              <a:rPr lang="en-US" sz="1800" b="0" i="0" dirty="0">
                <a:solidFill>
                  <a:schemeClr val="bg1"/>
                </a:solidFill>
                <a:effectLst/>
              </a:rPr>
              <a:t> </a:t>
            </a:r>
            <a:r>
              <a:rPr lang="en-US" sz="1800" b="0" i="0" dirty="0" err="1">
                <a:solidFill>
                  <a:schemeClr val="bg1"/>
                </a:solidFill>
                <a:effectLst/>
              </a:rPr>
              <a:t>unei</a:t>
            </a:r>
            <a:r>
              <a:rPr lang="en-US" sz="1800" b="0" i="0" dirty="0">
                <a:solidFill>
                  <a:schemeClr val="bg1"/>
                </a:solidFill>
                <a:effectLst/>
              </a:rPr>
              <a:t> </a:t>
            </a:r>
            <a:r>
              <a:rPr lang="en-US" sz="1800" b="0" i="0" dirty="0" err="1">
                <a:solidFill>
                  <a:schemeClr val="bg1"/>
                </a:solidFill>
                <a:effectLst/>
              </a:rPr>
              <a:t>întreprinderi</a:t>
            </a:r>
            <a:r>
              <a:rPr lang="en-US" sz="1800" b="0" i="0" dirty="0">
                <a:solidFill>
                  <a:schemeClr val="bg1"/>
                </a:solidFill>
                <a:effectLst/>
              </a:rPr>
              <a:t> de </a:t>
            </a:r>
            <a:r>
              <a:rPr lang="en-US" sz="1800" b="0" i="0" dirty="0" err="1">
                <a:solidFill>
                  <a:schemeClr val="bg1"/>
                </a:solidFill>
                <a:effectLst/>
              </a:rPr>
              <a:t>prestigiu</a:t>
            </a:r>
            <a:r>
              <a:rPr lang="en-US" sz="1800" b="0" i="0" dirty="0">
                <a:solidFill>
                  <a:schemeClr val="bg1"/>
                </a:solidFill>
                <a:effectLst/>
              </a:rPr>
              <a:t>. </a:t>
            </a:r>
            <a:r>
              <a:rPr lang="en-US" sz="1800" b="0" i="0" dirty="0" err="1">
                <a:solidFill>
                  <a:schemeClr val="bg1"/>
                </a:solidFill>
                <a:effectLst/>
              </a:rPr>
              <a:t>Acest</a:t>
            </a:r>
            <a:r>
              <a:rPr lang="en-US" sz="1800" b="0" i="0" dirty="0">
                <a:solidFill>
                  <a:schemeClr val="bg1"/>
                </a:solidFill>
                <a:effectLst/>
              </a:rPr>
              <a:t> </a:t>
            </a:r>
            <a:r>
              <a:rPr lang="en-US" sz="1800" b="0" i="0" dirty="0" err="1">
                <a:solidFill>
                  <a:schemeClr val="bg1"/>
                </a:solidFill>
                <a:effectLst/>
              </a:rPr>
              <a:t>lucru</a:t>
            </a:r>
            <a:r>
              <a:rPr lang="en-US" sz="1800" b="0" i="0" dirty="0">
                <a:solidFill>
                  <a:schemeClr val="bg1"/>
                </a:solidFill>
                <a:effectLst/>
              </a:rPr>
              <a:t> mi-a </a:t>
            </a:r>
            <a:r>
              <a:rPr lang="en-US" sz="1800" b="0" i="0" dirty="0" err="1">
                <a:solidFill>
                  <a:schemeClr val="bg1"/>
                </a:solidFill>
                <a:effectLst/>
              </a:rPr>
              <a:t>dat</a:t>
            </a:r>
            <a:r>
              <a:rPr lang="en-US" sz="1800" b="0" i="0" dirty="0">
                <a:solidFill>
                  <a:schemeClr val="bg1"/>
                </a:solidFill>
                <a:effectLst/>
              </a:rPr>
              <a:t> </a:t>
            </a:r>
            <a:r>
              <a:rPr lang="en-US" sz="1800" b="0" i="0" dirty="0" err="1">
                <a:solidFill>
                  <a:schemeClr val="bg1"/>
                </a:solidFill>
                <a:effectLst/>
              </a:rPr>
              <a:t>posibilitatea</a:t>
            </a:r>
            <a:r>
              <a:rPr lang="en-US" sz="1800" b="0" i="0" dirty="0">
                <a:solidFill>
                  <a:schemeClr val="bg1"/>
                </a:solidFill>
                <a:effectLst/>
              </a:rPr>
              <a:t> de a-mi </a:t>
            </a:r>
            <a:r>
              <a:rPr lang="en-US" sz="1800" b="0" i="0" dirty="0" err="1">
                <a:solidFill>
                  <a:schemeClr val="bg1"/>
                </a:solidFill>
                <a:effectLst/>
              </a:rPr>
              <a:t>pune</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aplicare</a:t>
            </a:r>
            <a:r>
              <a:rPr lang="en-US" sz="1800" b="0" i="0" dirty="0">
                <a:solidFill>
                  <a:schemeClr val="bg1"/>
                </a:solidFill>
                <a:effectLst/>
              </a:rPr>
              <a:t> </a:t>
            </a:r>
            <a:r>
              <a:rPr lang="en-US" sz="1800" b="0" i="0" dirty="0" err="1">
                <a:solidFill>
                  <a:schemeClr val="bg1"/>
                </a:solidFill>
                <a:effectLst/>
              </a:rPr>
              <a:t>ceea</a:t>
            </a:r>
            <a:r>
              <a:rPr lang="en-US" sz="1800" b="0" i="0" dirty="0">
                <a:solidFill>
                  <a:schemeClr val="bg1"/>
                </a:solidFill>
                <a:effectLst/>
              </a:rPr>
              <a:t> </a:t>
            </a:r>
            <a:r>
              <a:rPr lang="en-US" sz="1800" b="0" i="0" dirty="0" err="1">
                <a:solidFill>
                  <a:schemeClr val="bg1"/>
                </a:solidFill>
                <a:effectLst/>
              </a:rPr>
              <a:t>ce</a:t>
            </a:r>
            <a:r>
              <a:rPr lang="en-US" sz="1800" b="0" i="0" dirty="0">
                <a:solidFill>
                  <a:schemeClr val="bg1"/>
                </a:solidFill>
                <a:effectLst/>
              </a:rPr>
              <a:t> am </a:t>
            </a:r>
            <a:r>
              <a:rPr lang="en-US" sz="1800" b="0" i="0" dirty="0" err="1">
                <a:solidFill>
                  <a:schemeClr val="bg1"/>
                </a:solidFill>
                <a:effectLst/>
              </a:rPr>
              <a:t>învățat</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timpul</a:t>
            </a:r>
            <a:r>
              <a:rPr lang="en-US" sz="1800" b="0" i="0" dirty="0">
                <a:solidFill>
                  <a:schemeClr val="bg1"/>
                </a:solidFill>
                <a:effectLst/>
              </a:rPr>
              <a:t> </a:t>
            </a:r>
            <a:r>
              <a:rPr lang="en-US" sz="1800" b="0" i="0" dirty="0" err="1">
                <a:solidFill>
                  <a:schemeClr val="bg1"/>
                </a:solidFill>
                <a:effectLst/>
              </a:rPr>
              <a:t>facultății</a:t>
            </a:r>
            <a:r>
              <a:rPr lang="en-US" sz="1800" b="0" i="0" dirty="0">
                <a:solidFill>
                  <a:schemeClr val="bg1"/>
                </a:solidFill>
                <a:effectLst/>
              </a:rPr>
              <a:t>. Pot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afirm</a:t>
            </a:r>
            <a:r>
              <a:rPr lang="en-US" sz="1800" b="0" i="0" dirty="0">
                <a:solidFill>
                  <a:schemeClr val="bg1"/>
                </a:solidFill>
                <a:effectLst/>
              </a:rPr>
              <a:t> </a:t>
            </a:r>
            <a:r>
              <a:rPr lang="en-US" sz="1800" b="0" i="0" dirty="0" err="1">
                <a:solidFill>
                  <a:schemeClr val="bg1"/>
                </a:solidFill>
                <a:effectLst/>
              </a:rPr>
              <a:t>că</a:t>
            </a:r>
            <a:r>
              <a:rPr lang="en-US" sz="1800" b="0" i="0" dirty="0">
                <a:solidFill>
                  <a:schemeClr val="bg1"/>
                </a:solidFill>
                <a:effectLst/>
              </a:rPr>
              <a:t> m-am </a:t>
            </a:r>
            <a:r>
              <a:rPr lang="en-US" sz="1800" b="0" i="0" dirty="0" err="1">
                <a:solidFill>
                  <a:schemeClr val="bg1"/>
                </a:solidFill>
                <a:effectLst/>
              </a:rPr>
              <a:t>adaptat</a:t>
            </a:r>
            <a:r>
              <a:rPr lang="en-US" sz="1800" b="0" i="0" dirty="0">
                <a:solidFill>
                  <a:schemeClr val="bg1"/>
                </a:solidFill>
                <a:effectLst/>
              </a:rPr>
              <a:t> cu mare </a:t>
            </a:r>
            <a:r>
              <a:rPr lang="en-US" sz="1800" b="0" i="0" dirty="0" err="1">
                <a:solidFill>
                  <a:schemeClr val="bg1"/>
                </a:solidFill>
                <a:effectLst/>
              </a:rPr>
              <a:t>ușurință</a:t>
            </a:r>
            <a:r>
              <a:rPr lang="en-US" sz="1800" b="0" i="0" dirty="0">
                <a:solidFill>
                  <a:schemeClr val="bg1"/>
                </a:solidFill>
                <a:effectLst/>
              </a:rPr>
              <a:t> la </a:t>
            </a:r>
            <a:r>
              <a:rPr lang="en-US" sz="1800" b="0" i="0" dirty="0" err="1">
                <a:solidFill>
                  <a:schemeClr val="bg1"/>
                </a:solidFill>
                <a:effectLst/>
              </a:rPr>
              <a:t>exigențele</a:t>
            </a:r>
            <a:r>
              <a:rPr lang="en-US" sz="1800" b="0" i="0" dirty="0">
                <a:solidFill>
                  <a:schemeClr val="bg1"/>
                </a:solidFill>
                <a:effectLst/>
              </a:rPr>
              <a:t> </a:t>
            </a:r>
            <a:r>
              <a:rPr lang="en-US" sz="1800" b="0" i="0" dirty="0" err="1">
                <a:solidFill>
                  <a:schemeClr val="bg1"/>
                </a:solidFill>
                <a:effectLst/>
              </a:rPr>
              <a:t>primului</a:t>
            </a:r>
            <a:r>
              <a:rPr lang="en-US" sz="1800" b="0" i="0" dirty="0">
                <a:solidFill>
                  <a:schemeClr val="bg1"/>
                </a:solidFill>
                <a:effectLst/>
              </a:rPr>
              <a:t> meu loc de </a:t>
            </a:r>
            <a:r>
              <a:rPr lang="en-US" sz="1800" b="0" i="0" dirty="0" err="1">
                <a:solidFill>
                  <a:schemeClr val="bg1"/>
                </a:solidFill>
                <a:effectLst/>
              </a:rPr>
              <a:t>muncă</a:t>
            </a:r>
            <a:r>
              <a:rPr lang="en-US" sz="1800" b="0" i="0" dirty="0">
                <a:solidFill>
                  <a:schemeClr val="bg1"/>
                </a:solidFill>
                <a:effectLst/>
              </a:rPr>
              <a:t>, </a:t>
            </a:r>
            <a:r>
              <a:rPr lang="en-US" sz="1800" b="0" i="0" dirty="0" err="1">
                <a:solidFill>
                  <a:schemeClr val="bg1"/>
                </a:solidFill>
                <a:effectLst/>
              </a:rPr>
              <a:t>iar</a:t>
            </a:r>
            <a:r>
              <a:rPr lang="en-US" sz="1800" b="0" i="0" dirty="0">
                <a:solidFill>
                  <a:schemeClr val="bg1"/>
                </a:solidFill>
                <a:effectLst/>
              </a:rPr>
              <a:t> </a:t>
            </a:r>
            <a:r>
              <a:rPr lang="en-US" sz="1800" b="0" i="0" dirty="0" err="1">
                <a:solidFill>
                  <a:schemeClr val="bg1"/>
                </a:solidFill>
                <a:effectLst/>
              </a:rPr>
              <a:t>cunoștințele</a:t>
            </a:r>
            <a:r>
              <a:rPr lang="en-US" sz="1800" b="0" i="0" dirty="0">
                <a:solidFill>
                  <a:schemeClr val="bg1"/>
                </a:solidFill>
                <a:effectLst/>
              </a:rPr>
              <a:t> </a:t>
            </a:r>
            <a:r>
              <a:rPr lang="en-US" sz="1800" b="0" i="0" dirty="0" err="1">
                <a:solidFill>
                  <a:schemeClr val="bg1"/>
                </a:solidFill>
                <a:effectLst/>
              </a:rPr>
              <a:t>teoretice</a:t>
            </a:r>
            <a:r>
              <a:rPr lang="en-US" sz="1800" b="0" i="0" dirty="0">
                <a:solidFill>
                  <a:schemeClr val="bg1"/>
                </a:solidFill>
                <a:effectLst/>
              </a:rPr>
              <a:t> de </a:t>
            </a:r>
            <a:r>
              <a:rPr lang="en-US" sz="1800" b="0" i="0" dirty="0" err="1">
                <a:solidFill>
                  <a:schemeClr val="bg1"/>
                </a:solidFill>
                <a:effectLst/>
              </a:rPr>
              <a:t>contabilitate</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experiența</a:t>
            </a:r>
            <a:r>
              <a:rPr lang="en-US" sz="1800" b="0" i="0" dirty="0">
                <a:solidFill>
                  <a:schemeClr val="bg1"/>
                </a:solidFill>
                <a:effectLst/>
              </a:rPr>
              <a:t> </a:t>
            </a:r>
            <a:r>
              <a:rPr lang="en-US" sz="1800" b="0" i="0" dirty="0" err="1">
                <a:solidFill>
                  <a:schemeClr val="bg1"/>
                </a:solidFill>
                <a:effectLst/>
              </a:rPr>
              <a:t>dobândită</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stagiul</a:t>
            </a:r>
            <a:r>
              <a:rPr lang="en-US" sz="1800" b="0" i="0" dirty="0">
                <a:solidFill>
                  <a:schemeClr val="bg1"/>
                </a:solidFill>
                <a:effectLst/>
              </a:rPr>
              <a:t> de </a:t>
            </a:r>
            <a:r>
              <a:rPr lang="en-US" sz="1800" b="0" i="0" dirty="0" err="1">
                <a:solidFill>
                  <a:schemeClr val="bg1"/>
                </a:solidFill>
                <a:effectLst/>
              </a:rPr>
              <a:t>practică</a:t>
            </a:r>
            <a:r>
              <a:rPr lang="en-US" sz="1800" b="0" i="0" dirty="0">
                <a:solidFill>
                  <a:schemeClr val="bg1"/>
                </a:solidFill>
                <a:effectLst/>
              </a:rPr>
              <a:t> de </a:t>
            </a:r>
            <a:r>
              <a:rPr lang="en-US" sz="1800" b="0" i="0" dirty="0" err="1">
                <a:solidFill>
                  <a:schemeClr val="bg1"/>
                </a:solidFill>
                <a:effectLst/>
              </a:rPr>
              <a:t>specialitate</a:t>
            </a:r>
            <a:r>
              <a:rPr lang="en-US" sz="1800" b="0" i="0" dirty="0">
                <a:solidFill>
                  <a:schemeClr val="bg1"/>
                </a:solidFill>
                <a:effectLst/>
              </a:rPr>
              <a:t>, </a:t>
            </a:r>
            <a:r>
              <a:rPr lang="en-US" sz="1800" b="0" i="0" dirty="0" err="1">
                <a:solidFill>
                  <a:schemeClr val="bg1"/>
                </a:solidFill>
                <a:effectLst/>
              </a:rPr>
              <a:t>efectuat</a:t>
            </a:r>
            <a:r>
              <a:rPr lang="en-US" sz="1800" b="0" i="0" dirty="0">
                <a:solidFill>
                  <a:schemeClr val="bg1"/>
                </a:solidFill>
                <a:effectLst/>
              </a:rPr>
              <a:t> pe </a:t>
            </a:r>
            <a:r>
              <a:rPr lang="en-US" sz="1800" b="0" i="0" dirty="0" err="1">
                <a:solidFill>
                  <a:schemeClr val="bg1"/>
                </a:solidFill>
                <a:effectLst/>
              </a:rPr>
              <a:t>parcursul</a:t>
            </a:r>
            <a:r>
              <a:rPr lang="en-US" sz="1800" b="0" i="0" dirty="0">
                <a:solidFill>
                  <a:schemeClr val="bg1"/>
                </a:solidFill>
                <a:effectLst/>
              </a:rPr>
              <a:t> </a:t>
            </a:r>
            <a:r>
              <a:rPr lang="en-US" sz="1800" b="0" i="0" dirty="0" err="1">
                <a:solidFill>
                  <a:schemeClr val="bg1"/>
                </a:solidFill>
                <a:effectLst/>
              </a:rPr>
              <a:t>studiilor</a:t>
            </a:r>
            <a:r>
              <a:rPr lang="en-US" sz="1800" b="0" i="0" dirty="0">
                <a:solidFill>
                  <a:schemeClr val="bg1"/>
                </a:solidFill>
                <a:effectLst/>
              </a:rPr>
              <a:t> de </a:t>
            </a:r>
            <a:r>
              <a:rPr lang="en-US" sz="1800" b="0" i="0" dirty="0" err="1">
                <a:solidFill>
                  <a:schemeClr val="bg1"/>
                </a:solidFill>
                <a:effectLst/>
              </a:rPr>
              <a:t>licență</a:t>
            </a:r>
            <a:r>
              <a:rPr lang="en-US" sz="1800" b="0" i="0" dirty="0">
                <a:solidFill>
                  <a:schemeClr val="bg1"/>
                </a:solidFill>
                <a:effectLst/>
              </a:rPr>
              <a:t>, mi-au </a:t>
            </a:r>
            <a:r>
              <a:rPr lang="en-US" sz="1800" b="0" i="0" dirty="0" err="1">
                <a:solidFill>
                  <a:schemeClr val="bg1"/>
                </a:solidFill>
                <a:effectLst/>
              </a:rPr>
              <a:t>fost</a:t>
            </a:r>
            <a:r>
              <a:rPr lang="en-US" sz="1800" b="0" i="0" dirty="0">
                <a:solidFill>
                  <a:schemeClr val="bg1"/>
                </a:solidFill>
                <a:effectLst/>
              </a:rPr>
              <a:t> de un real </a:t>
            </a:r>
            <a:r>
              <a:rPr lang="en-US" sz="1800" b="0" i="0" dirty="0" err="1">
                <a:solidFill>
                  <a:schemeClr val="bg1"/>
                </a:solidFill>
                <a:effectLst/>
              </a:rPr>
              <a:t>folos</a:t>
            </a:r>
            <a:r>
              <a:rPr lang="en-US" sz="1800" b="0" i="0" dirty="0">
                <a:solidFill>
                  <a:schemeClr val="bg1"/>
                </a:solidFill>
                <a:effectLst/>
              </a:rPr>
              <a:t>... ”</a:t>
            </a:r>
            <a:endParaRPr lang="en-US" dirty="0">
              <a:solidFill>
                <a:schemeClr val="bg1"/>
              </a:solidFill>
            </a:endParaRPr>
          </a:p>
        </p:txBody>
      </p:sp>
      <p:sp>
        <p:nvSpPr>
          <p:cNvPr id="7" name="CasetăText 6">
            <a:extLst>
              <a:ext uri="{FF2B5EF4-FFF2-40B4-BE49-F238E27FC236}">
                <a16:creationId xmlns:a16="http://schemas.microsoft.com/office/drawing/2014/main" id="{9B2D26F0-4ECB-42CC-9F41-DC42B3E09827}"/>
              </a:ext>
            </a:extLst>
          </p:cNvPr>
          <p:cNvSpPr txBox="1"/>
          <p:nvPr/>
        </p:nvSpPr>
        <p:spPr>
          <a:xfrm>
            <a:off x="6671217" y="6065593"/>
            <a:ext cx="6094140" cy="584775"/>
          </a:xfrm>
          <a:prstGeom prst="rect">
            <a:avLst/>
          </a:prstGeom>
          <a:noFill/>
        </p:spPr>
        <p:txBody>
          <a:bodyPr wrap="square">
            <a:spAutoFit/>
          </a:bodyPr>
          <a:lstStyle/>
          <a:p>
            <a:pPr algn="ctr"/>
            <a:r>
              <a:rPr lang="en-US" sz="3200" b="1" i="0" dirty="0" err="1">
                <a:solidFill>
                  <a:schemeClr val="bg1"/>
                </a:solidFill>
                <a:effectLst/>
              </a:rPr>
              <a:t>Andreea</a:t>
            </a:r>
            <a:r>
              <a:rPr lang="en-US" sz="3200" b="1" i="0" dirty="0">
                <a:solidFill>
                  <a:schemeClr val="bg1"/>
                </a:solidFill>
                <a:effectLst/>
              </a:rPr>
              <a:t>-Mihaela ONEȚ</a:t>
            </a:r>
            <a:endParaRPr lang="ro-RO" sz="3200" b="1" i="0" dirty="0">
              <a:solidFill>
                <a:schemeClr val="bg1"/>
              </a:solidFill>
              <a:effectLst/>
            </a:endParaRPr>
          </a:p>
        </p:txBody>
      </p:sp>
      <p:sp>
        <p:nvSpPr>
          <p:cNvPr id="9" name="CasetăText 8">
            <a:extLst>
              <a:ext uri="{FF2B5EF4-FFF2-40B4-BE49-F238E27FC236}">
                <a16:creationId xmlns:a16="http://schemas.microsoft.com/office/drawing/2014/main" id="{4EB695D9-F719-466A-888F-59F32BBC38D3}"/>
              </a:ext>
            </a:extLst>
          </p:cNvPr>
          <p:cNvSpPr txBox="1"/>
          <p:nvPr/>
        </p:nvSpPr>
        <p:spPr>
          <a:xfrm>
            <a:off x="263557" y="-2376690"/>
            <a:ext cx="833553" cy="4508927"/>
          </a:xfrm>
          <a:prstGeom prst="rect">
            <a:avLst/>
          </a:prstGeom>
          <a:noFill/>
        </p:spPr>
        <p:txBody>
          <a:bodyPr wrap="square">
            <a:spAutoFit/>
          </a:bodyPr>
          <a:lstStyle/>
          <a:p>
            <a:r>
              <a:rPr lang="en-US" sz="28700" b="0" i="0" dirty="0">
                <a:solidFill>
                  <a:schemeClr val="bg1"/>
                </a:solidFill>
                <a:effectLst/>
              </a:rPr>
              <a:t>„</a:t>
            </a:r>
            <a:endParaRPr lang="en-US" sz="800" dirty="0"/>
          </a:p>
        </p:txBody>
      </p:sp>
    </p:spTree>
    <p:extLst>
      <p:ext uri="{BB962C8B-B14F-4D97-AF65-F5344CB8AC3E}">
        <p14:creationId xmlns:p14="http://schemas.microsoft.com/office/powerpoint/2010/main" val="2231501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ine 10" descr="Book open on a deck with a blackboard in the background">
            <a:extLst>
              <a:ext uri="{FF2B5EF4-FFF2-40B4-BE49-F238E27FC236}">
                <a16:creationId xmlns:a16="http://schemas.microsoft.com/office/drawing/2014/main" id="{82675CFD-ED8C-4667-9A05-B86813ECA36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tăText 4">
            <a:extLst>
              <a:ext uri="{FF2B5EF4-FFF2-40B4-BE49-F238E27FC236}">
                <a16:creationId xmlns:a16="http://schemas.microsoft.com/office/drawing/2014/main" id="{8B80603E-F8EC-4BAE-9A18-EBB56BCC8A9D}"/>
              </a:ext>
            </a:extLst>
          </p:cNvPr>
          <p:cNvSpPr txBox="1"/>
          <p:nvPr/>
        </p:nvSpPr>
        <p:spPr>
          <a:xfrm>
            <a:off x="1744523" y="1534571"/>
            <a:ext cx="9853388" cy="2542363"/>
          </a:xfrm>
          <a:prstGeom prst="rect">
            <a:avLst/>
          </a:prstGeom>
          <a:noFill/>
        </p:spPr>
        <p:txBody>
          <a:bodyPr wrap="square">
            <a:spAutoFit/>
          </a:bodyPr>
          <a:lstStyle/>
          <a:p>
            <a:pPr>
              <a:lnSpc>
                <a:spcPct val="150000"/>
              </a:lnSpc>
              <a:spcAft>
                <a:spcPts val="1800"/>
              </a:spcAft>
            </a:pPr>
            <a:r>
              <a:rPr lang="en-US" sz="1800" b="0" i="0" dirty="0">
                <a:solidFill>
                  <a:schemeClr val="bg1"/>
                </a:solidFill>
                <a:effectLst/>
              </a:rPr>
              <a:t>Am </a:t>
            </a:r>
            <a:r>
              <a:rPr lang="en-US" sz="1800" b="0" i="0" dirty="0" err="1">
                <a:solidFill>
                  <a:schemeClr val="bg1"/>
                </a:solidFill>
                <a:effectLst/>
              </a:rPr>
              <a:t>urmat</a:t>
            </a:r>
            <a:r>
              <a:rPr lang="en-US" sz="1800" b="0" i="0" dirty="0">
                <a:solidFill>
                  <a:schemeClr val="bg1"/>
                </a:solidFill>
                <a:effectLst/>
              </a:rPr>
              <a:t> un program de </a:t>
            </a:r>
            <a:r>
              <a:rPr lang="en-US" sz="1800" b="0" i="0" dirty="0" err="1">
                <a:solidFill>
                  <a:schemeClr val="bg1"/>
                </a:solidFill>
                <a:effectLst/>
              </a:rPr>
              <a:t>studii</a:t>
            </a:r>
            <a:r>
              <a:rPr lang="en-US" sz="1800" b="0" i="0" dirty="0">
                <a:solidFill>
                  <a:schemeClr val="bg1"/>
                </a:solidFill>
                <a:effectLst/>
              </a:rPr>
              <a:t> de </a:t>
            </a:r>
            <a:r>
              <a:rPr lang="en-US" sz="1800" b="0" i="0" dirty="0" err="1">
                <a:solidFill>
                  <a:schemeClr val="bg1"/>
                </a:solidFill>
                <a:effectLst/>
              </a:rPr>
              <a:t>licență</a:t>
            </a:r>
            <a:r>
              <a:rPr lang="en-US" sz="1800" b="0" i="0" dirty="0">
                <a:solidFill>
                  <a:schemeClr val="bg1"/>
                </a:solidFill>
                <a:effectLst/>
              </a:rPr>
              <a:t> </a:t>
            </a:r>
            <a:r>
              <a:rPr lang="en-US" sz="1800" b="0" i="0" dirty="0" err="1">
                <a:solidFill>
                  <a:schemeClr val="bg1"/>
                </a:solidFill>
                <a:effectLst/>
              </a:rPr>
              <a:t>pentru</a:t>
            </a:r>
            <a:r>
              <a:rPr lang="en-US" sz="1800" b="0" i="0" dirty="0">
                <a:solidFill>
                  <a:schemeClr val="bg1"/>
                </a:solidFill>
                <a:effectLst/>
              </a:rPr>
              <a:t> </a:t>
            </a:r>
            <a:r>
              <a:rPr lang="en-US" sz="1800" b="0" i="0" dirty="0" err="1">
                <a:solidFill>
                  <a:schemeClr val="bg1"/>
                </a:solidFill>
                <a:effectLst/>
              </a:rPr>
              <a:t>că</a:t>
            </a:r>
            <a:r>
              <a:rPr lang="en-US" sz="1800" b="0" i="0" dirty="0">
                <a:solidFill>
                  <a:schemeClr val="bg1"/>
                </a:solidFill>
                <a:effectLst/>
              </a:rPr>
              <a:t> </a:t>
            </a:r>
            <a:r>
              <a:rPr lang="en-US" sz="1800" b="0" i="0" dirty="0" err="1">
                <a:solidFill>
                  <a:schemeClr val="bg1"/>
                </a:solidFill>
                <a:effectLst/>
              </a:rPr>
              <a:t>știam</a:t>
            </a:r>
            <a:r>
              <a:rPr lang="en-US" sz="1800" b="0" i="0" dirty="0">
                <a:solidFill>
                  <a:schemeClr val="bg1"/>
                </a:solidFill>
                <a:effectLst/>
              </a:rPr>
              <a:t> </a:t>
            </a:r>
            <a:r>
              <a:rPr lang="en-US" sz="1800" b="0" i="0" dirty="0" err="1">
                <a:solidFill>
                  <a:schemeClr val="bg1"/>
                </a:solidFill>
                <a:effectLst/>
              </a:rPr>
              <a:t>ce</a:t>
            </a:r>
            <a:r>
              <a:rPr lang="en-US" sz="1800" b="0" i="0" dirty="0">
                <a:solidFill>
                  <a:schemeClr val="bg1"/>
                </a:solidFill>
                <a:effectLst/>
              </a:rPr>
              <a:t> </a:t>
            </a:r>
            <a:r>
              <a:rPr lang="en-US" sz="1800" b="0" i="0" dirty="0" err="1">
                <a:solidFill>
                  <a:schemeClr val="bg1"/>
                </a:solidFill>
                <a:effectLst/>
              </a:rPr>
              <a:t>îmi</a:t>
            </a:r>
            <a:r>
              <a:rPr lang="en-US" sz="1800" b="0" i="0" dirty="0">
                <a:solidFill>
                  <a:schemeClr val="bg1"/>
                </a:solidFill>
                <a:effectLst/>
              </a:rPr>
              <a:t> </a:t>
            </a:r>
            <a:r>
              <a:rPr lang="en-US" sz="1800" b="0" i="0" dirty="0" err="1">
                <a:solidFill>
                  <a:schemeClr val="bg1"/>
                </a:solidFill>
                <a:effectLst/>
              </a:rPr>
              <a:t>doresc</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dobândesc</a:t>
            </a:r>
            <a:r>
              <a:rPr lang="en-US" sz="1800" b="0" i="0" dirty="0">
                <a:solidFill>
                  <a:schemeClr val="bg1"/>
                </a:solidFill>
                <a:effectLst/>
              </a:rPr>
              <a:t> </a:t>
            </a:r>
            <a:r>
              <a:rPr lang="en-US" sz="1800" b="0" i="0" dirty="0" err="1">
                <a:solidFill>
                  <a:schemeClr val="bg1"/>
                </a:solidFill>
                <a:effectLst/>
              </a:rPr>
              <a:t>cunoștințele</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abilitățile</a:t>
            </a:r>
            <a:r>
              <a:rPr lang="en-US" sz="1800" b="0" i="0" dirty="0">
                <a:solidFill>
                  <a:schemeClr val="bg1"/>
                </a:solidFill>
                <a:effectLst/>
              </a:rPr>
              <a:t> </a:t>
            </a:r>
            <a:r>
              <a:rPr lang="en-US" sz="1800" b="0" i="0" dirty="0" err="1">
                <a:solidFill>
                  <a:schemeClr val="bg1"/>
                </a:solidFill>
                <a:effectLst/>
              </a:rPr>
              <a:t>necesare</a:t>
            </a:r>
            <a:r>
              <a:rPr lang="en-US" sz="1800" b="0" i="0" dirty="0">
                <a:solidFill>
                  <a:schemeClr val="bg1"/>
                </a:solidFill>
                <a:effectLst/>
              </a:rPr>
              <a:t> </a:t>
            </a:r>
            <a:r>
              <a:rPr lang="en-US" sz="1800" b="0" i="0" dirty="0" err="1">
                <a:solidFill>
                  <a:schemeClr val="bg1"/>
                </a:solidFill>
                <a:effectLst/>
              </a:rPr>
              <a:t>pentru</a:t>
            </a:r>
            <a:r>
              <a:rPr lang="en-US" sz="1800" b="0" i="0" dirty="0">
                <a:solidFill>
                  <a:schemeClr val="bg1"/>
                </a:solidFill>
                <a:effectLst/>
              </a:rPr>
              <a:t> a </a:t>
            </a:r>
            <a:r>
              <a:rPr lang="en-US" sz="1800" b="0" i="0" dirty="0" err="1">
                <a:solidFill>
                  <a:schemeClr val="bg1"/>
                </a:solidFill>
                <a:effectLst/>
              </a:rPr>
              <a:t>putea</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fiu</a:t>
            </a:r>
            <a:r>
              <a:rPr lang="en-US" sz="1800" b="0" i="0" dirty="0">
                <a:solidFill>
                  <a:schemeClr val="bg1"/>
                </a:solidFill>
                <a:effectLst/>
              </a:rPr>
              <a:t> </a:t>
            </a:r>
            <a:r>
              <a:rPr lang="en-US" sz="1800" b="0" i="0" dirty="0" err="1">
                <a:solidFill>
                  <a:schemeClr val="bg1"/>
                </a:solidFill>
                <a:effectLst/>
              </a:rPr>
              <a:t>cea</a:t>
            </a:r>
            <a:r>
              <a:rPr lang="en-US" sz="1800" b="0" i="0" dirty="0">
                <a:solidFill>
                  <a:schemeClr val="bg1"/>
                </a:solidFill>
                <a:effectLst/>
              </a:rPr>
              <a:t> </a:t>
            </a:r>
            <a:r>
              <a:rPr lang="en-US" sz="1800" b="0" i="0" dirty="0" err="1">
                <a:solidFill>
                  <a:schemeClr val="bg1"/>
                </a:solidFill>
                <a:effectLst/>
              </a:rPr>
              <a:t>mai</a:t>
            </a:r>
            <a:r>
              <a:rPr lang="en-US" sz="1800" b="0" i="0" dirty="0">
                <a:solidFill>
                  <a:schemeClr val="bg1"/>
                </a:solidFill>
                <a:effectLst/>
              </a:rPr>
              <a:t> </a:t>
            </a:r>
            <a:r>
              <a:rPr lang="en-US" sz="1800" b="0" i="0" dirty="0" err="1">
                <a:solidFill>
                  <a:schemeClr val="bg1"/>
                </a:solidFill>
                <a:effectLst/>
              </a:rPr>
              <a:t>bună</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domeniul</a:t>
            </a:r>
            <a:r>
              <a:rPr lang="en-US" sz="1800" b="0" i="0" dirty="0">
                <a:solidFill>
                  <a:schemeClr val="bg1"/>
                </a:solidFill>
                <a:effectLst/>
              </a:rPr>
              <a:t> de care sunt </a:t>
            </a:r>
            <a:r>
              <a:rPr lang="en-US" sz="1800" b="0" i="0" dirty="0" err="1">
                <a:solidFill>
                  <a:schemeClr val="bg1"/>
                </a:solidFill>
                <a:effectLst/>
              </a:rPr>
              <a:t>interesată</a:t>
            </a:r>
            <a:r>
              <a:rPr lang="en-US" sz="1800" b="0" i="0" dirty="0">
                <a:solidFill>
                  <a:schemeClr val="bg1"/>
                </a:solidFill>
                <a:effectLst/>
              </a:rPr>
              <a:t>.</a:t>
            </a:r>
            <a:r>
              <a:rPr lang="ro-RO" sz="1800" b="0" i="0" dirty="0">
                <a:solidFill>
                  <a:schemeClr val="bg1"/>
                </a:solidFill>
                <a:effectLst/>
              </a:rPr>
              <a:t> </a:t>
            </a:r>
            <a:r>
              <a:rPr lang="en-US" sz="1800" b="0" i="0" dirty="0" err="1">
                <a:solidFill>
                  <a:schemeClr val="bg1"/>
                </a:solidFill>
                <a:effectLst/>
              </a:rPr>
              <a:t>După</a:t>
            </a:r>
            <a:r>
              <a:rPr lang="en-US" sz="1800" b="0" i="0" dirty="0">
                <a:solidFill>
                  <a:schemeClr val="bg1"/>
                </a:solidFill>
                <a:effectLst/>
              </a:rPr>
              <a:t> </a:t>
            </a:r>
            <a:r>
              <a:rPr lang="en-US" sz="1800" b="0" i="0" dirty="0" err="1">
                <a:solidFill>
                  <a:schemeClr val="bg1"/>
                </a:solidFill>
                <a:effectLst/>
              </a:rPr>
              <a:t>finalizarea</a:t>
            </a:r>
            <a:r>
              <a:rPr lang="en-US" sz="1800" b="0" i="0" dirty="0">
                <a:solidFill>
                  <a:schemeClr val="bg1"/>
                </a:solidFill>
                <a:effectLst/>
              </a:rPr>
              <a:t> </a:t>
            </a:r>
            <a:r>
              <a:rPr lang="en-US" sz="1800" b="0" i="0" dirty="0" err="1">
                <a:solidFill>
                  <a:schemeClr val="bg1"/>
                </a:solidFill>
                <a:effectLst/>
              </a:rPr>
              <a:t>studiilor</a:t>
            </a:r>
            <a:r>
              <a:rPr lang="en-US" sz="1800" b="0" i="0" dirty="0">
                <a:solidFill>
                  <a:schemeClr val="bg1"/>
                </a:solidFill>
                <a:effectLst/>
              </a:rPr>
              <a:t>, s-a </a:t>
            </a:r>
            <a:r>
              <a:rPr lang="en-US" sz="1800" b="0" i="0" dirty="0" err="1">
                <a:solidFill>
                  <a:schemeClr val="bg1"/>
                </a:solidFill>
                <a:effectLst/>
              </a:rPr>
              <a:t>întâmplat</a:t>
            </a:r>
            <a:r>
              <a:rPr lang="en-US" sz="1800" b="0" i="0" dirty="0">
                <a:solidFill>
                  <a:schemeClr val="bg1"/>
                </a:solidFill>
                <a:effectLst/>
              </a:rPr>
              <a:t> </a:t>
            </a:r>
            <a:r>
              <a:rPr lang="en-US" sz="1800" b="0" i="0" dirty="0" err="1">
                <a:solidFill>
                  <a:schemeClr val="bg1"/>
                </a:solidFill>
                <a:effectLst/>
              </a:rPr>
              <a:t>întocmai</a:t>
            </a:r>
            <a:r>
              <a:rPr lang="en-US" sz="1800" b="0" i="0" dirty="0">
                <a:solidFill>
                  <a:schemeClr val="bg1"/>
                </a:solidFill>
                <a:effectLst/>
              </a:rPr>
              <a:t>: am </a:t>
            </a:r>
            <a:r>
              <a:rPr lang="en-US" sz="1800" b="0" i="0" dirty="0" err="1">
                <a:solidFill>
                  <a:schemeClr val="bg1"/>
                </a:solidFill>
                <a:effectLst/>
              </a:rPr>
              <a:t>obținut</a:t>
            </a:r>
            <a:r>
              <a:rPr lang="en-US" sz="1800" b="0" i="0" dirty="0">
                <a:solidFill>
                  <a:schemeClr val="bg1"/>
                </a:solidFill>
                <a:effectLst/>
              </a:rPr>
              <a:t> un loc de </a:t>
            </a:r>
            <a:r>
              <a:rPr lang="en-US" sz="1800" b="0" i="0" dirty="0" err="1">
                <a:solidFill>
                  <a:schemeClr val="bg1"/>
                </a:solidFill>
                <a:effectLst/>
              </a:rPr>
              <a:t>muncă</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domeniul</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care m-am </a:t>
            </a:r>
            <a:r>
              <a:rPr lang="en-US" sz="1800" b="0" i="0" dirty="0" err="1">
                <a:solidFill>
                  <a:schemeClr val="bg1"/>
                </a:solidFill>
                <a:effectLst/>
              </a:rPr>
              <a:t>specializat</a:t>
            </a:r>
            <a:r>
              <a:rPr lang="en-US" sz="1800" b="0" i="0" dirty="0">
                <a:solidFill>
                  <a:schemeClr val="bg1"/>
                </a:solidFill>
                <a:effectLst/>
              </a:rPr>
              <a:t>, </a:t>
            </a:r>
            <a:r>
              <a:rPr lang="en-US" sz="1800" b="0" i="0" dirty="0" err="1">
                <a:solidFill>
                  <a:schemeClr val="bg1"/>
                </a:solidFill>
                <a:effectLst/>
              </a:rPr>
              <a:t>unde</a:t>
            </a:r>
            <a:r>
              <a:rPr lang="en-US" sz="1800" b="0" i="0" dirty="0">
                <a:solidFill>
                  <a:schemeClr val="bg1"/>
                </a:solidFill>
                <a:effectLst/>
              </a:rPr>
              <a:t> am </a:t>
            </a:r>
            <a:r>
              <a:rPr lang="en-US" sz="1800" b="0" i="0" dirty="0" err="1">
                <a:solidFill>
                  <a:schemeClr val="bg1"/>
                </a:solidFill>
                <a:effectLst/>
              </a:rPr>
              <a:t>ocazia</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aplic</a:t>
            </a:r>
            <a:r>
              <a:rPr lang="en-US" sz="1800" b="0" i="0" dirty="0">
                <a:solidFill>
                  <a:schemeClr val="bg1"/>
                </a:solidFill>
                <a:effectLst/>
              </a:rPr>
              <a:t> </a:t>
            </a:r>
            <a:r>
              <a:rPr lang="en-US" sz="1800" b="0" i="0" dirty="0" err="1">
                <a:solidFill>
                  <a:schemeClr val="bg1"/>
                </a:solidFill>
                <a:effectLst/>
              </a:rPr>
              <a:t>ceea</a:t>
            </a:r>
            <a:r>
              <a:rPr lang="en-US" sz="1800" b="0" i="0" dirty="0">
                <a:solidFill>
                  <a:schemeClr val="bg1"/>
                </a:solidFill>
                <a:effectLst/>
              </a:rPr>
              <a:t> </a:t>
            </a:r>
            <a:r>
              <a:rPr lang="en-US" sz="1800" b="0" i="0" dirty="0" err="1">
                <a:solidFill>
                  <a:schemeClr val="bg1"/>
                </a:solidFill>
                <a:effectLst/>
              </a:rPr>
              <a:t>ce</a:t>
            </a:r>
            <a:r>
              <a:rPr lang="en-US" sz="1800" b="0" i="0" dirty="0">
                <a:solidFill>
                  <a:schemeClr val="bg1"/>
                </a:solidFill>
                <a:effectLst/>
              </a:rPr>
              <a:t> am </a:t>
            </a:r>
            <a:r>
              <a:rPr lang="en-US" sz="1800" b="0" i="0" dirty="0" err="1">
                <a:solidFill>
                  <a:schemeClr val="bg1"/>
                </a:solidFill>
                <a:effectLst/>
              </a:rPr>
              <a:t>învățat</a:t>
            </a:r>
            <a:r>
              <a:rPr lang="en-US" sz="1800" b="0" i="0" dirty="0">
                <a:solidFill>
                  <a:schemeClr val="bg1"/>
                </a:solidFill>
                <a:effectLst/>
              </a:rPr>
              <a:t> de-a </a:t>
            </a:r>
            <a:r>
              <a:rPr lang="en-US" sz="1800" b="0" i="0" dirty="0" err="1">
                <a:solidFill>
                  <a:schemeClr val="bg1"/>
                </a:solidFill>
                <a:effectLst/>
              </a:rPr>
              <a:t>lungul</a:t>
            </a:r>
            <a:r>
              <a:rPr lang="en-US" sz="1800" b="0" i="0" dirty="0">
                <a:solidFill>
                  <a:schemeClr val="bg1"/>
                </a:solidFill>
                <a:effectLst/>
              </a:rPr>
              <a:t> </a:t>
            </a:r>
            <a:r>
              <a:rPr lang="en-US" sz="1800" b="0" i="0" dirty="0" err="1">
                <a:solidFill>
                  <a:schemeClr val="bg1"/>
                </a:solidFill>
                <a:effectLst/>
              </a:rPr>
              <a:t>celor</a:t>
            </a:r>
            <a:r>
              <a:rPr lang="en-US" sz="1800" b="0" i="0" dirty="0">
                <a:solidFill>
                  <a:schemeClr val="bg1"/>
                </a:solidFill>
                <a:effectLst/>
              </a:rPr>
              <a:t> </a:t>
            </a:r>
            <a:r>
              <a:rPr lang="en-US" sz="1800" b="0" i="0" dirty="0" err="1">
                <a:solidFill>
                  <a:schemeClr val="bg1"/>
                </a:solidFill>
                <a:effectLst/>
              </a:rPr>
              <a:t>trei</a:t>
            </a:r>
            <a:r>
              <a:rPr lang="en-US" sz="1800" b="0" i="0" dirty="0">
                <a:solidFill>
                  <a:schemeClr val="bg1"/>
                </a:solidFill>
                <a:effectLst/>
              </a:rPr>
              <a:t> ani de </a:t>
            </a:r>
            <a:r>
              <a:rPr lang="en-US" sz="1800" b="0" i="0" dirty="0" err="1">
                <a:solidFill>
                  <a:schemeClr val="bg1"/>
                </a:solidFill>
                <a:effectLst/>
              </a:rPr>
              <a:t>studii</a:t>
            </a:r>
            <a:r>
              <a:rPr lang="en-US" sz="1800" b="0" i="0" dirty="0">
                <a:solidFill>
                  <a:schemeClr val="bg1"/>
                </a:solidFill>
                <a:effectLst/>
              </a:rPr>
              <a:t>. </a:t>
            </a:r>
            <a:r>
              <a:rPr lang="en-US" sz="1800" b="0" i="0" dirty="0" err="1">
                <a:solidFill>
                  <a:schemeClr val="bg1"/>
                </a:solidFill>
                <a:effectLst/>
              </a:rPr>
              <a:t>Știu</a:t>
            </a:r>
            <a:r>
              <a:rPr lang="en-US" sz="1800" b="0" i="0" dirty="0">
                <a:solidFill>
                  <a:schemeClr val="bg1"/>
                </a:solidFill>
                <a:effectLst/>
              </a:rPr>
              <a:t> </a:t>
            </a:r>
            <a:r>
              <a:rPr lang="en-US" sz="1800" b="0" i="0" dirty="0" err="1">
                <a:solidFill>
                  <a:schemeClr val="bg1"/>
                </a:solidFill>
                <a:effectLst/>
              </a:rPr>
              <a:t>că</a:t>
            </a:r>
            <a:r>
              <a:rPr lang="en-US" sz="1800" b="0" i="0" dirty="0">
                <a:solidFill>
                  <a:schemeClr val="bg1"/>
                </a:solidFill>
                <a:effectLst/>
              </a:rPr>
              <a:t> </a:t>
            </a:r>
            <a:r>
              <a:rPr lang="en-US" sz="1800" b="0" i="0" dirty="0" err="1">
                <a:solidFill>
                  <a:schemeClr val="bg1"/>
                </a:solidFill>
                <a:effectLst/>
              </a:rPr>
              <a:t>finalizarea</a:t>
            </a:r>
            <a:r>
              <a:rPr lang="en-US" sz="1800" b="0" i="0" dirty="0">
                <a:solidFill>
                  <a:schemeClr val="bg1"/>
                </a:solidFill>
                <a:effectLst/>
              </a:rPr>
              <a:t> </a:t>
            </a:r>
            <a:r>
              <a:rPr lang="en-US" sz="1800" b="0" i="0" dirty="0" err="1">
                <a:solidFill>
                  <a:schemeClr val="bg1"/>
                </a:solidFill>
                <a:effectLst/>
              </a:rPr>
              <a:t>studiilor</a:t>
            </a:r>
            <a:r>
              <a:rPr lang="en-US" sz="1800" b="0" i="0" dirty="0">
                <a:solidFill>
                  <a:schemeClr val="bg1"/>
                </a:solidFill>
                <a:effectLst/>
              </a:rPr>
              <a:t> </a:t>
            </a:r>
            <a:r>
              <a:rPr lang="en-US" sz="1800" b="0" i="0" dirty="0" err="1">
                <a:solidFill>
                  <a:schemeClr val="bg1"/>
                </a:solidFill>
                <a:effectLst/>
              </a:rPr>
              <a:t>superioare</a:t>
            </a:r>
            <a:r>
              <a:rPr lang="en-US" sz="1800" b="0" i="0" dirty="0">
                <a:solidFill>
                  <a:schemeClr val="bg1"/>
                </a:solidFill>
                <a:effectLst/>
              </a:rPr>
              <a:t> a </a:t>
            </a:r>
            <a:r>
              <a:rPr lang="en-US" sz="1800" b="0" i="0" dirty="0" err="1">
                <a:solidFill>
                  <a:schemeClr val="bg1"/>
                </a:solidFill>
                <a:effectLst/>
              </a:rPr>
              <a:t>fost</a:t>
            </a:r>
            <a:r>
              <a:rPr lang="en-US" sz="1800" b="0" i="0" dirty="0">
                <a:solidFill>
                  <a:schemeClr val="bg1"/>
                </a:solidFill>
                <a:effectLst/>
              </a:rPr>
              <a:t> </a:t>
            </a:r>
            <a:r>
              <a:rPr lang="en-US" sz="1800" b="0" i="0" dirty="0" err="1">
                <a:solidFill>
                  <a:schemeClr val="bg1"/>
                </a:solidFill>
                <a:effectLst/>
              </a:rPr>
              <a:t>primul</a:t>
            </a:r>
            <a:r>
              <a:rPr lang="en-US" sz="1800" b="0" i="0" dirty="0">
                <a:solidFill>
                  <a:schemeClr val="bg1"/>
                </a:solidFill>
                <a:effectLst/>
              </a:rPr>
              <a:t> pas </a:t>
            </a:r>
            <a:r>
              <a:rPr lang="en-US" sz="1800" b="0" i="0" dirty="0" err="1">
                <a:solidFill>
                  <a:schemeClr val="bg1"/>
                </a:solidFill>
                <a:effectLst/>
              </a:rPr>
              <a:t>către</a:t>
            </a:r>
            <a:r>
              <a:rPr lang="en-US" sz="1800" b="0" i="0" dirty="0">
                <a:solidFill>
                  <a:schemeClr val="bg1"/>
                </a:solidFill>
                <a:effectLst/>
              </a:rPr>
              <a:t> o </a:t>
            </a:r>
            <a:r>
              <a:rPr lang="en-US" sz="1800" b="0" i="0" dirty="0" err="1">
                <a:solidFill>
                  <a:schemeClr val="bg1"/>
                </a:solidFill>
                <a:effectLst/>
              </a:rPr>
              <a:t>carieră</a:t>
            </a:r>
            <a:r>
              <a:rPr lang="en-US" sz="1800" b="0" i="0" dirty="0">
                <a:solidFill>
                  <a:schemeClr val="bg1"/>
                </a:solidFill>
                <a:effectLst/>
              </a:rPr>
              <a:t> de </a:t>
            </a:r>
            <a:r>
              <a:rPr lang="en-US" sz="1800" b="0" i="0" dirty="0" err="1">
                <a:solidFill>
                  <a:schemeClr val="bg1"/>
                </a:solidFill>
                <a:effectLst/>
              </a:rPr>
              <a:t>succes</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acestea</a:t>
            </a:r>
            <a:r>
              <a:rPr lang="en-US" sz="1800" b="0" i="0" dirty="0">
                <a:solidFill>
                  <a:schemeClr val="bg1"/>
                </a:solidFill>
                <a:effectLst/>
              </a:rPr>
              <a:t> </a:t>
            </a:r>
            <a:r>
              <a:rPr lang="en-US" sz="1800" b="0" i="0" dirty="0" err="1">
                <a:solidFill>
                  <a:schemeClr val="bg1"/>
                </a:solidFill>
                <a:effectLst/>
              </a:rPr>
              <a:t>îmi</a:t>
            </a:r>
            <a:r>
              <a:rPr lang="en-US" sz="1800" b="0" i="0" dirty="0">
                <a:solidFill>
                  <a:schemeClr val="bg1"/>
                </a:solidFill>
                <a:effectLst/>
              </a:rPr>
              <a:t> </a:t>
            </a:r>
            <a:r>
              <a:rPr lang="en-US" sz="1800" b="0" i="0" dirty="0" err="1">
                <a:solidFill>
                  <a:schemeClr val="bg1"/>
                </a:solidFill>
                <a:effectLst/>
              </a:rPr>
              <a:t>vor</a:t>
            </a:r>
            <a:r>
              <a:rPr lang="en-US" sz="1800" b="0" i="0" dirty="0">
                <a:solidFill>
                  <a:schemeClr val="bg1"/>
                </a:solidFill>
                <a:effectLst/>
              </a:rPr>
              <a:t> </a:t>
            </a:r>
            <a:r>
              <a:rPr lang="en-US" sz="1800" b="0" i="0" dirty="0" err="1">
                <a:solidFill>
                  <a:schemeClr val="bg1"/>
                </a:solidFill>
                <a:effectLst/>
              </a:rPr>
              <a:t>asigura</a:t>
            </a:r>
            <a:r>
              <a:rPr lang="en-US" sz="1800" b="0" i="0" dirty="0">
                <a:solidFill>
                  <a:schemeClr val="bg1"/>
                </a:solidFill>
                <a:effectLst/>
              </a:rPr>
              <a:t> un </a:t>
            </a:r>
            <a:r>
              <a:rPr lang="en-US" sz="1800" b="0" i="0" dirty="0" err="1">
                <a:solidFill>
                  <a:schemeClr val="bg1"/>
                </a:solidFill>
                <a:effectLst/>
              </a:rPr>
              <a:t>parcurs</a:t>
            </a:r>
            <a:r>
              <a:rPr lang="en-US" sz="1800" b="0" i="0" dirty="0">
                <a:solidFill>
                  <a:schemeClr val="bg1"/>
                </a:solidFill>
                <a:effectLst/>
              </a:rPr>
              <a:t> </a:t>
            </a:r>
            <a:r>
              <a:rPr lang="en-US" sz="1800" b="0" i="0" dirty="0" err="1">
                <a:solidFill>
                  <a:schemeClr val="bg1"/>
                </a:solidFill>
                <a:effectLst/>
              </a:rPr>
              <a:t>reușit</a:t>
            </a:r>
            <a:r>
              <a:rPr lang="en-US" sz="1800" b="0" i="0" dirty="0">
                <a:solidFill>
                  <a:schemeClr val="bg1"/>
                </a:solidFill>
                <a:effectLst/>
              </a:rPr>
              <a:t> </a:t>
            </a:r>
            <a:r>
              <a:rPr lang="en-US" sz="1800" b="0" i="0" dirty="0" err="1">
                <a:solidFill>
                  <a:schemeClr val="bg1"/>
                </a:solidFill>
                <a:effectLst/>
              </a:rPr>
              <a:t>atât</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viața</a:t>
            </a:r>
            <a:r>
              <a:rPr lang="en-US" sz="1800" b="0" i="0" dirty="0">
                <a:solidFill>
                  <a:schemeClr val="bg1"/>
                </a:solidFill>
                <a:effectLst/>
              </a:rPr>
              <a:t> </a:t>
            </a:r>
            <a:r>
              <a:rPr lang="en-US" sz="1800" b="0" i="0" dirty="0" err="1">
                <a:solidFill>
                  <a:schemeClr val="bg1"/>
                </a:solidFill>
                <a:effectLst/>
              </a:rPr>
              <a:t>profesională</a:t>
            </a:r>
            <a:r>
              <a:rPr lang="en-US" sz="1800" b="0" i="0" dirty="0">
                <a:solidFill>
                  <a:schemeClr val="bg1"/>
                </a:solidFill>
                <a:effectLst/>
              </a:rPr>
              <a:t> </a:t>
            </a:r>
            <a:r>
              <a:rPr lang="en-US" sz="1800" b="0" i="0" dirty="0" err="1">
                <a:solidFill>
                  <a:schemeClr val="bg1"/>
                </a:solidFill>
                <a:effectLst/>
              </a:rPr>
              <a:t>cât</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dezvoltarea</a:t>
            </a:r>
            <a:r>
              <a:rPr lang="en-US" sz="1800" b="0" i="0" dirty="0">
                <a:solidFill>
                  <a:schemeClr val="bg1"/>
                </a:solidFill>
                <a:effectLst/>
              </a:rPr>
              <a:t> </a:t>
            </a:r>
            <a:r>
              <a:rPr lang="en-US" sz="1800" b="0" i="0" dirty="0" err="1">
                <a:solidFill>
                  <a:schemeClr val="bg1"/>
                </a:solidFill>
                <a:effectLst/>
              </a:rPr>
              <a:t>personală</a:t>
            </a:r>
            <a:r>
              <a:rPr lang="ro-RO" dirty="0">
                <a:solidFill>
                  <a:schemeClr val="bg1"/>
                </a:solidFill>
              </a:rPr>
              <a:t>.</a:t>
            </a:r>
            <a:r>
              <a:rPr lang="en-US" sz="1800" b="0" i="0" dirty="0">
                <a:solidFill>
                  <a:schemeClr val="bg1"/>
                </a:solidFill>
                <a:effectLst/>
              </a:rPr>
              <a:t>”</a:t>
            </a:r>
            <a:endParaRPr lang="en-US" dirty="0">
              <a:solidFill>
                <a:schemeClr val="bg1"/>
              </a:solidFill>
            </a:endParaRPr>
          </a:p>
        </p:txBody>
      </p:sp>
      <p:sp>
        <p:nvSpPr>
          <p:cNvPr id="7" name="CasetăText 6">
            <a:extLst>
              <a:ext uri="{FF2B5EF4-FFF2-40B4-BE49-F238E27FC236}">
                <a16:creationId xmlns:a16="http://schemas.microsoft.com/office/drawing/2014/main" id="{9B2D26F0-4ECB-42CC-9F41-DC42B3E09827}"/>
              </a:ext>
            </a:extLst>
          </p:cNvPr>
          <p:cNvSpPr txBox="1"/>
          <p:nvPr/>
        </p:nvSpPr>
        <p:spPr>
          <a:xfrm>
            <a:off x="7139050" y="5965447"/>
            <a:ext cx="6094140" cy="584775"/>
          </a:xfrm>
          <a:prstGeom prst="rect">
            <a:avLst/>
          </a:prstGeom>
          <a:noFill/>
        </p:spPr>
        <p:txBody>
          <a:bodyPr wrap="square">
            <a:spAutoFit/>
          </a:bodyPr>
          <a:lstStyle/>
          <a:p>
            <a:pPr algn="ctr"/>
            <a:r>
              <a:rPr lang="en-US" sz="3200" b="1" i="0" dirty="0">
                <a:solidFill>
                  <a:schemeClr val="bg1"/>
                </a:solidFill>
                <a:effectLst/>
              </a:rPr>
              <a:t>Marina ORZU</a:t>
            </a:r>
            <a:endParaRPr lang="ro-RO" sz="3200" b="1" i="0" dirty="0">
              <a:solidFill>
                <a:schemeClr val="bg1"/>
              </a:solidFill>
              <a:effectLst/>
            </a:endParaRPr>
          </a:p>
        </p:txBody>
      </p:sp>
      <p:sp>
        <p:nvSpPr>
          <p:cNvPr id="9" name="CasetăText 8">
            <a:extLst>
              <a:ext uri="{FF2B5EF4-FFF2-40B4-BE49-F238E27FC236}">
                <a16:creationId xmlns:a16="http://schemas.microsoft.com/office/drawing/2014/main" id="{4EB695D9-F719-466A-888F-59F32BBC38D3}"/>
              </a:ext>
            </a:extLst>
          </p:cNvPr>
          <p:cNvSpPr txBox="1"/>
          <p:nvPr/>
        </p:nvSpPr>
        <p:spPr>
          <a:xfrm>
            <a:off x="263557" y="-2376690"/>
            <a:ext cx="833553" cy="4508927"/>
          </a:xfrm>
          <a:prstGeom prst="rect">
            <a:avLst/>
          </a:prstGeom>
          <a:noFill/>
        </p:spPr>
        <p:txBody>
          <a:bodyPr wrap="square">
            <a:spAutoFit/>
          </a:bodyPr>
          <a:lstStyle/>
          <a:p>
            <a:r>
              <a:rPr lang="en-US" sz="28700" b="0" i="0" dirty="0">
                <a:solidFill>
                  <a:schemeClr val="bg1"/>
                </a:solidFill>
                <a:effectLst/>
              </a:rPr>
              <a:t>„</a:t>
            </a:r>
            <a:endParaRPr lang="en-US" sz="800" dirty="0"/>
          </a:p>
        </p:txBody>
      </p:sp>
    </p:spTree>
    <p:extLst>
      <p:ext uri="{BB962C8B-B14F-4D97-AF65-F5344CB8AC3E}">
        <p14:creationId xmlns:p14="http://schemas.microsoft.com/office/powerpoint/2010/main" val="2510431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ine 10" descr="Book open on a deck with a blackboard in the background">
            <a:extLst>
              <a:ext uri="{FF2B5EF4-FFF2-40B4-BE49-F238E27FC236}">
                <a16:creationId xmlns:a16="http://schemas.microsoft.com/office/drawing/2014/main" id="{82675CFD-ED8C-4667-9A05-B86813ECA36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tăText 4">
            <a:extLst>
              <a:ext uri="{FF2B5EF4-FFF2-40B4-BE49-F238E27FC236}">
                <a16:creationId xmlns:a16="http://schemas.microsoft.com/office/drawing/2014/main" id="{8B80603E-F8EC-4BAE-9A18-EBB56BCC8A9D}"/>
              </a:ext>
            </a:extLst>
          </p:cNvPr>
          <p:cNvSpPr txBox="1"/>
          <p:nvPr/>
        </p:nvSpPr>
        <p:spPr>
          <a:xfrm>
            <a:off x="1744523" y="779664"/>
            <a:ext cx="9853388" cy="5450851"/>
          </a:xfrm>
          <a:prstGeom prst="rect">
            <a:avLst/>
          </a:prstGeom>
          <a:noFill/>
        </p:spPr>
        <p:txBody>
          <a:bodyPr wrap="square">
            <a:spAutoFit/>
          </a:bodyPr>
          <a:lstStyle/>
          <a:p>
            <a:pPr>
              <a:lnSpc>
                <a:spcPct val="150000"/>
              </a:lnSpc>
              <a:spcAft>
                <a:spcPts val="1800"/>
              </a:spcAft>
            </a:pPr>
            <a:r>
              <a:rPr lang="en-US" sz="1800" b="0" i="0" dirty="0" err="1">
                <a:solidFill>
                  <a:schemeClr val="bg1"/>
                </a:solidFill>
                <a:effectLst/>
              </a:rPr>
              <a:t>Legătură</a:t>
            </a:r>
            <a:r>
              <a:rPr lang="en-US" sz="1800" b="0" i="0" dirty="0">
                <a:solidFill>
                  <a:schemeClr val="bg1"/>
                </a:solidFill>
                <a:effectLst/>
              </a:rPr>
              <a:t> </a:t>
            </a:r>
            <a:r>
              <a:rPr lang="en-US" sz="1800" b="0" i="0" dirty="0" err="1">
                <a:solidFill>
                  <a:schemeClr val="bg1"/>
                </a:solidFill>
                <a:effectLst/>
              </a:rPr>
              <a:t>mea</a:t>
            </a:r>
            <a:r>
              <a:rPr lang="en-US" sz="1800" b="0" i="0" dirty="0">
                <a:solidFill>
                  <a:schemeClr val="bg1"/>
                </a:solidFill>
                <a:effectLst/>
              </a:rPr>
              <a:t> cu </a:t>
            </a:r>
            <a:r>
              <a:rPr lang="en-US" sz="1800" b="0" i="0" dirty="0" err="1">
                <a:solidFill>
                  <a:schemeClr val="bg1"/>
                </a:solidFill>
                <a:effectLst/>
              </a:rPr>
              <a:t>Universitatea</a:t>
            </a:r>
            <a:r>
              <a:rPr lang="en-US" sz="1800" b="0" i="0" dirty="0">
                <a:solidFill>
                  <a:schemeClr val="bg1"/>
                </a:solidFill>
                <a:effectLst/>
              </a:rPr>
              <a:t> </a:t>
            </a:r>
            <a:r>
              <a:rPr lang="en-US" sz="1800" b="0" i="0" dirty="0" err="1">
                <a:solidFill>
                  <a:schemeClr val="bg1"/>
                </a:solidFill>
                <a:effectLst/>
              </a:rPr>
              <a:t>Vasile</a:t>
            </a:r>
            <a:r>
              <a:rPr lang="en-US" sz="1800" b="0" i="0" dirty="0">
                <a:solidFill>
                  <a:schemeClr val="bg1"/>
                </a:solidFill>
                <a:effectLst/>
              </a:rPr>
              <a:t> </a:t>
            </a:r>
            <a:r>
              <a:rPr lang="en-US" sz="1800" b="0" i="0" dirty="0" err="1">
                <a:solidFill>
                  <a:schemeClr val="bg1"/>
                </a:solidFill>
                <a:effectLst/>
              </a:rPr>
              <a:t>Alecsandri</a:t>
            </a:r>
            <a:r>
              <a:rPr lang="en-US" sz="1800" b="0" i="0" dirty="0">
                <a:solidFill>
                  <a:schemeClr val="bg1"/>
                </a:solidFill>
                <a:effectLst/>
              </a:rPr>
              <a:t> din </a:t>
            </a:r>
            <a:r>
              <a:rPr lang="en-US" sz="1800" b="0" i="0" dirty="0" err="1">
                <a:solidFill>
                  <a:schemeClr val="bg1"/>
                </a:solidFill>
                <a:effectLst/>
              </a:rPr>
              <a:t>Bacău</a:t>
            </a:r>
            <a:r>
              <a:rPr lang="en-US" sz="1800" b="0" i="0" dirty="0">
                <a:solidFill>
                  <a:schemeClr val="bg1"/>
                </a:solidFill>
                <a:effectLst/>
              </a:rPr>
              <a:t> a </a:t>
            </a:r>
            <a:r>
              <a:rPr lang="en-US" sz="1800" b="0" i="0" dirty="0" err="1">
                <a:solidFill>
                  <a:schemeClr val="bg1"/>
                </a:solidFill>
                <a:effectLst/>
              </a:rPr>
              <a:t>început</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anul</a:t>
            </a:r>
            <a:r>
              <a:rPr lang="en-US" sz="1800" b="0" i="0" dirty="0">
                <a:solidFill>
                  <a:schemeClr val="bg1"/>
                </a:solidFill>
                <a:effectLst/>
              </a:rPr>
              <a:t> 2017, </a:t>
            </a:r>
            <a:r>
              <a:rPr lang="en-US" sz="1800" b="0" i="0" dirty="0" err="1">
                <a:solidFill>
                  <a:schemeClr val="bg1"/>
                </a:solidFill>
                <a:effectLst/>
              </a:rPr>
              <a:t>când</a:t>
            </a:r>
            <a:r>
              <a:rPr lang="en-US" sz="1800" b="0" i="0" dirty="0">
                <a:solidFill>
                  <a:schemeClr val="bg1"/>
                </a:solidFill>
                <a:effectLst/>
              </a:rPr>
              <a:t> am </a:t>
            </a:r>
            <a:r>
              <a:rPr lang="en-US" sz="1800" b="0" i="0" dirty="0" err="1">
                <a:solidFill>
                  <a:schemeClr val="bg1"/>
                </a:solidFill>
                <a:effectLst/>
              </a:rPr>
              <a:t>hotărât</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pășesc</a:t>
            </a:r>
            <a:r>
              <a:rPr lang="en-US" sz="1800" b="0" i="0" dirty="0">
                <a:solidFill>
                  <a:schemeClr val="bg1"/>
                </a:solidFill>
                <a:effectLst/>
              </a:rPr>
              <a:t> cu </a:t>
            </a:r>
            <a:r>
              <a:rPr lang="en-US" sz="1800" b="0" i="0" dirty="0" err="1">
                <a:solidFill>
                  <a:schemeClr val="bg1"/>
                </a:solidFill>
                <a:effectLst/>
              </a:rPr>
              <a:t>dorință</a:t>
            </a:r>
            <a:r>
              <a:rPr lang="en-US" sz="1800" b="0" i="0" dirty="0">
                <a:solidFill>
                  <a:schemeClr val="bg1"/>
                </a:solidFill>
                <a:effectLst/>
              </a:rPr>
              <a:t> de </a:t>
            </a:r>
            <a:r>
              <a:rPr lang="en-US" sz="1800" b="0" i="0" dirty="0" err="1">
                <a:solidFill>
                  <a:schemeClr val="bg1"/>
                </a:solidFill>
                <a:effectLst/>
              </a:rPr>
              <a:t>învățare</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încredere</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forțele</a:t>
            </a:r>
            <a:r>
              <a:rPr lang="en-US" sz="1800" b="0" i="0" dirty="0">
                <a:solidFill>
                  <a:schemeClr val="bg1"/>
                </a:solidFill>
                <a:effectLst/>
              </a:rPr>
              <a:t> </a:t>
            </a:r>
            <a:r>
              <a:rPr lang="en-US" sz="1800" b="0" i="0" dirty="0" err="1">
                <a:solidFill>
                  <a:schemeClr val="bg1"/>
                </a:solidFill>
                <a:effectLst/>
              </a:rPr>
              <a:t>proprii</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incinta</a:t>
            </a:r>
            <a:r>
              <a:rPr lang="en-US" sz="1800" b="0" i="0" dirty="0">
                <a:solidFill>
                  <a:schemeClr val="bg1"/>
                </a:solidFill>
                <a:effectLst/>
              </a:rPr>
              <a:t> Facultății de Științe Economice </a:t>
            </a:r>
            <a:r>
              <a:rPr lang="en-US" sz="1800" b="0" i="0" dirty="0" err="1">
                <a:solidFill>
                  <a:schemeClr val="bg1"/>
                </a:solidFill>
                <a:effectLst/>
              </a:rPr>
              <a:t>unde</a:t>
            </a:r>
            <a:r>
              <a:rPr lang="en-US" sz="1800" b="0" i="0" dirty="0">
                <a:solidFill>
                  <a:schemeClr val="bg1"/>
                </a:solidFill>
                <a:effectLst/>
              </a:rPr>
              <a:t> </a:t>
            </a:r>
            <a:r>
              <a:rPr lang="en-US" sz="1800" b="0" i="0" dirty="0" err="1">
                <a:solidFill>
                  <a:schemeClr val="bg1"/>
                </a:solidFill>
                <a:effectLst/>
              </a:rPr>
              <a:t>urma</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îmi</a:t>
            </a:r>
            <a:r>
              <a:rPr lang="en-US" sz="1800" b="0" i="0" dirty="0">
                <a:solidFill>
                  <a:schemeClr val="bg1"/>
                </a:solidFill>
                <a:effectLst/>
              </a:rPr>
              <a:t> </a:t>
            </a:r>
            <a:r>
              <a:rPr lang="en-US" sz="1800" b="0" i="0" dirty="0" err="1">
                <a:solidFill>
                  <a:schemeClr val="bg1"/>
                </a:solidFill>
                <a:effectLst/>
              </a:rPr>
              <a:t>depun</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dosarul</a:t>
            </a:r>
            <a:r>
              <a:rPr lang="en-US" sz="1800" b="0" i="0" dirty="0">
                <a:solidFill>
                  <a:schemeClr val="bg1"/>
                </a:solidFill>
                <a:effectLst/>
              </a:rPr>
              <a:t> de </a:t>
            </a:r>
            <a:r>
              <a:rPr lang="en-US" sz="1800" b="0" i="0" dirty="0" err="1">
                <a:solidFill>
                  <a:schemeClr val="bg1"/>
                </a:solidFill>
                <a:effectLst/>
              </a:rPr>
              <a:t>studii</a:t>
            </a:r>
            <a:r>
              <a:rPr lang="en-US" sz="1800" b="0" i="0" dirty="0">
                <a:solidFill>
                  <a:schemeClr val="bg1"/>
                </a:solidFill>
                <a:effectLst/>
              </a:rPr>
              <a:t>.... </a:t>
            </a:r>
            <a:r>
              <a:rPr lang="en-US" sz="1800" b="0" i="0" dirty="0" err="1">
                <a:solidFill>
                  <a:schemeClr val="bg1"/>
                </a:solidFill>
                <a:effectLst/>
              </a:rPr>
              <a:t>Există</a:t>
            </a:r>
            <a:r>
              <a:rPr lang="en-US" sz="1800" b="0" i="0" dirty="0">
                <a:solidFill>
                  <a:schemeClr val="bg1"/>
                </a:solidFill>
                <a:effectLst/>
              </a:rPr>
              <a:t> o </a:t>
            </a:r>
            <a:r>
              <a:rPr lang="en-US" sz="1800" b="0" i="0" dirty="0" err="1">
                <a:solidFill>
                  <a:schemeClr val="bg1"/>
                </a:solidFill>
                <a:effectLst/>
              </a:rPr>
              <a:t>multitudine</a:t>
            </a:r>
            <a:r>
              <a:rPr lang="en-US" sz="1800" b="0" i="0" dirty="0">
                <a:solidFill>
                  <a:schemeClr val="bg1"/>
                </a:solidFill>
                <a:effectLst/>
              </a:rPr>
              <a:t> de </a:t>
            </a:r>
            <a:r>
              <a:rPr lang="en-US" sz="1800" b="0" i="0" dirty="0" err="1">
                <a:solidFill>
                  <a:schemeClr val="bg1"/>
                </a:solidFill>
                <a:effectLst/>
              </a:rPr>
              <a:t>evenimente</a:t>
            </a:r>
            <a:r>
              <a:rPr lang="en-US" sz="1800" b="0" i="0" dirty="0">
                <a:solidFill>
                  <a:schemeClr val="bg1"/>
                </a:solidFill>
                <a:effectLst/>
              </a:rPr>
              <a:t> </a:t>
            </a:r>
            <a:r>
              <a:rPr lang="en-US" sz="1800" b="0" i="0" dirty="0" err="1">
                <a:solidFill>
                  <a:schemeClr val="bg1"/>
                </a:solidFill>
                <a:effectLst/>
              </a:rPr>
              <a:t>ce</a:t>
            </a:r>
            <a:r>
              <a:rPr lang="en-US" sz="1800" b="0" i="0" dirty="0">
                <a:solidFill>
                  <a:schemeClr val="bg1"/>
                </a:solidFill>
                <a:effectLst/>
              </a:rPr>
              <a:t> </a:t>
            </a:r>
            <a:r>
              <a:rPr lang="en-US" sz="1800" b="0" i="0" dirty="0" err="1">
                <a:solidFill>
                  <a:schemeClr val="bg1"/>
                </a:solidFill>
                <a:effectLst/>
              </a:rPr>
              <a:t>îți</a:t>
            </a:r>
            <a:r>
              <a:rPr lang="en-US" sz="1800" b="0" i="0" dirty="0">
                <a:solidFill>
                  <a:schemeClr val="bg1"/>
                </a:solidFill>
                <a:effectLst/>
              </a:rPr>
              <a:t> </a:t>
            </a:r>
            <a:r>
              <a:rPr lang="en-US" sz="1800" b="0" i="0" dirty="0" err="1">
                <a:solidFill>
                  <a:schemeClr val="bg1"/>
                </a:solidFill>
                <a:effectLst/>
              </a:rPr>
              <a:t>animă</a:t>
            </a:r>
            <a:r>
              <a:rPr lang="en-US" sz="1800" b="0" i="0" dirty="0">
                <a:solidFill>
                  <a:schemeClr val="bg1"/>
                </a:solidFill>
                <a:effectLst/>
              </a:rPr>
              <a:t> </a:t>
            </a:r>
            <a:r>
              <a:rPr lang="en-US" sz="1800" b="0" i="0" dirty="0" err="1">
                <a:solidFill>
                  <a:schemeClr val="bg1"/>
                </a:solidFill>
                <a:effectLst/>
              </a:rPr>
              <a:t>viața</a:t>
            </a:r>
            <a:r>
              <a:rPr lang="en-US" sz="1800" b="0" i="0" dirty="0">
                <a:solidFill>
                  <a:schemeClr val="bg1"/>
                </a:solidFill>
                <a:effectLst/>
              </a:rPr>
              <a:t> de student. </a:t>
            </a:r>
            <a:r>
              <a:rPr lang="en-US" sz="1800" b="0" i="0" dirty="0" err="1">
                <a:solidFill>
                  <a:schemeClr val="bg1"/>
                </a:solidFill>
                <a:effectLst/>
              </a:rPr>
              <a:t>Începând</a:t>
            </a:r>
            <a:r>
              <a:rPr lang="en-US" sz="1800" b="0" i="0" dirty="0">
                <a:solidFill>
                  <a:schemeClr val="bg1"/>
                </a:solidFill>
                <a:effectLst/>
              </a:rPr>
              <a:t> cu </a:t>
            </a:r>
            <a:r>
              <a:rPr lang="en-US" sz="1800" b="0" i="0" dirty="0" err="1">
                <a:solidFill>
                  <a:schemeClr val="bg1"/>
                </a:solidFill>
                <a:effectLst/>
              </a:rPr>
              <a:t>activități</a:t>
            </a:r>
            <a:r>
              <a:rPr lang="en-US" sz="1800" b="0" i="0" dirty="0">
                <a:solidFill>
                  <a:schemeClr val="bg1"/>
                </a:solidFill>
                <a:effectLst/>
              </a:rPr>
              <a:t> de </a:t>
            </a:r>
            <a:r>
              <a:rPr lang="en-US" sz="1800" b="0" i="0" dirty="0" err="1">
                <a:solidFill>
                  <a:schemeClr val="bg1"/>
                </a:solidFill>
                <a:effectLst/>
              </a:rPr>
              <a:t>divertisment</a:t>
            </a:r>
            <a:r>
              <a:rPr lang="en-US" sz="1800" b="0" i="0" dirty="0">
                <a:solidFill>
                  <a:schemeClr val="bg1"/>
                </a:solidFill>
                <a:effectLst/>
              </a:rPr>
              <a:t> cum </a:t>
            </a:r>
            <a:r>
              <a:rPr lang="en-US" sz="1800" b="0" i="0" dirty="0" err="1">
                <a:solidFill>
                  <a:schemeClr val="bg1"/>
                </a:solidFill>
                <a:effectLst/>
              </a:rPr>
              <a:t>ar</a:t>
            </a:r>
            <a:r>
              <a:rPr lang="en-US" sz="1800" b="0" i="0" dirty="0">
                <a:solidFill>
                  <a:schemeClr val="bg1"/>
                </a:solidFill>
                <a:effectLst/>
              </a:rPr>
              <a:t> fi: </a:t>
            </a:r>
            <a:r>
              <a:rPr lang="en-US" sz="1800" b="0" i="0" dirty="0" err="1">
                <a:solidFill>
                  <a:schemeClr val="bg1"/>
                </a:solidFill>
                <a:effectLst/>
              </a:rPr>
              <a:t>Balul</a:t>
            </a:r>
            <a:r>
              <a:rPr lang="en-US" sz="1800" b="0" i="0" dirty="0">
                <a:solidFill>
                  <a:schemeClr val="bg1"/>
                </a:solidFill>
                <a:effectLst/>
              </a:rPr>
              <a:t> </a:t>
            </a:r>
            <a:r>
              <a:rPr lang="en-US" sz="1800" b="0" i="0" dirty="0" err="1">
                <a:solidFill>
                  <a:schemeClr val="bg1"/>
                </a:solidFill>
                <a:effectLst/>
              </a:rPr>
              <a:t>bobocilor</a:t>
            </a:r>
            <a:r>
              <a:rPr lang="en-US" sz="1800" b="0" i="0" dirty="0">
                <a:solidFill>
                  <a:schemeClr val="bg1"/>
                </a:solidFill>
                <a:effectLst/>
              </a:rPr>
              <a:t>, </a:t>
            </a:r>
            <a:r>
              <a:rPr lang="en-US" sz="1800" b="0" i="0" dirty="0" err="1">
                <a:solidFill>
                  <a:schemeClr val="bg1"/>
                </a:solidFill>
                <a:effectLst/>
              </a:rPr>
              <a:t>seri</a:t>
            </a:r>
            <a:r>
              <a:rPr lang="en-US" sz="1800" b="0" i="0" dirty="0">
                <a:solidFill>
                  <a:schemeClr val="bg1"/>
                </a:solidFill>
                <a:effectLst/>
              </a:rPr>
              <a:t> de karaoke, </a:t>
            </a:r>
            <a:r>
              <a:rPr lang="en-US" sz="1800" b="0" i="0" dirty="0" err="1">
                <a:solidFill>
                  <a:schemeClr val="bg1"/>
                </a:solidFill>
                <a:effectLst/>
              </a:rPr>
              <a:t>evenimente</a:t>
            </a:r>
            <a:r>
              <a:rPr lang="en-US" sz="1800" b="0" i="0" dirty="0">
                <a:solidFill>
                  <a:schemeClr val="bg1"/>
                </a:solidFill>
                <a:effectLst/>
              </a:rPr>
              <a:t> </a:t>
            </a:r>
            <a:r>
              <a:rPr lang="en-US" sz="1800" b="0" i="0" dirty="0" err="1">
                <a:solidFill>
                  <a:schemeClr val="bg1"/>
                </a:solidFill>
                <a:effectLst/>
              </a:rPr>
              <a:t>organizate</a:t>
            </a:r>
            <a:r>
              <a:rPr lang="en-US" sz="1800" b="0" i="0" dirty="0">
                <a:solidFill>
                  <a:schemeClr val="bg1"/>
                </a:solidFill>
                <a:effectLst/>
              </a:rPr>
              <a:t> cu </a:t>
            </a:r>
            <a:r>
              <a:rPr lang="en-US" sz="1800" b="0" i="0" dirty="0" err="1">
                <a:solidFill>
                  <a:schemeClr val="bg1"/>
                </a:solidFill>
                <a:effectLst/>
              </a:rPr>
              <a:t>ocazia</a:t>
            </a:r>
            <a:r>
              <a:rPr lang="en-US" sz="1800" b="0" i="0" dirty="0">
                <a:solidFill>
                  <a:schemeClr val="bg1"/>
                </a:solidFill>
                <a:effectLst/>
              </a:rPr>
              <a:t> </a:t>
            </a:r>
            <a:r>
              <a:rPr lang="en-US" sz="1800" b="0" i="0" dirty="0" err="1">
                <a:solidFill>
                  <a:schemeClr val="bg1"/>
                </a:solidFill>
                <a:effectLst/>
              </a:rPr>
              <a:t>Crăciunului</a:t>
            </a:r>
            <a:r>
              <a:rPr lang="en-US" sz="1800" b="0" i="0" dirty="0">
                <a:solidFill>
                  <a:schemeClr val="bg1"/>
                </a:solidFill>
                <a:effectLst/>
              </a:rPr>
              <a:t>, Valentine's day etc.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terminând</a:t>
            </a:r>
            <a:r>
              <a:rPr lang="en-US" sz="1800" b="0" i="0" dirty="0">
                <a:solidFill>
                  <a:schemeClr val="bg1"/>
                </a:solidFill>
                <a:effectLst/>
              </a:rPr>
              <a:t> cu </a:t>
            </a:r>
            <a:r>
              <a:rPr lang="en-US" sz="1800" b="0" i="0" dirty="0" err="1">
                <a:solidFill>
                  <a:schemeClr val="bg1"/>
                </a:solidFill>
                <a:effectLst/>
              </a:rPr>
              <a:t>activități</a:t>
            </a:r>
            <a:r>
              <a:rPr lang="en-US" sz="1800" b="0" i="0" dirty="0">
                <a:solidFill>
                  <a:schemeClr val="bg1"/>
                </a:solidFill>
                <a:effectLst/>
              </a:rPr>
              <a:t> </a:t>
            </a:r>
            <a:r>
              <a:rPr lang="en-US" sz="1800" b="0" i="0" dirty="0" err="1">
                <a:solidFill>
                  <a:schemeClr val="bg1"/>
                </a:solidFill>
                <a:effectLst/>
              </a:rPr>
              <a:t>pentru</a:t>
            </a:r>
            <a:r>
              <a:rPr lang="en-US" sz="1800" b="0" i="0" dirty="0">
                <a:solidFill>
                  <a:schemeClr val="bg1"/>
                </a:solidFill>
                <a:effectLst/>
              </a:rPr>
              <a:t> </a:t>
            </a:r>
            <a:r>
              <a:rPr lang="en-US" sz="1800" b="0" i="0" dirty="0" err="1">
                <a:solidFill>
                  <a:schemeClr val="bg1"/>
                </a:solidFill>
                <a:effectLst/>
              </a:rPr>
              <a:t>dezvoltarea</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antrenarea</a:t>
            </a:r>
            <a:r>
              <a:rPr lang="en-US" sz="1800" b="0" i="0" dirty="0">
                <a:solidFill>
                  <a:schemeClr val="bg1"/>
                </a:solidFill>
                <a:effectLst/>
              </a:rPr>
              <a:t> </a:t>
            </a:r>
            <a:r>
              <a:rPr lang="en-US" sz="1800" b="0" i="0" dirty="0" err="1">
                <a:solidFill>
                  <a:schemeClr val="bg1"/>
                </a:solidFill>
                <a:effectLst/>
              </a:rPr>
              <a:t>inteligenței</a:t>
            </a:r>
            <a:r>
              <a:rPr lang="en-US" sz="1800" b="0" i="0" dirty="0">
                <a:solidFill>
                  <a:schemeClr val="bg1"/>
                </a:solidFill>
                <a:effectLst/>
              </a:rPr>
              <a:t> </a:t>
            </a:r>
            <a:r>
              <a:rPr lang="en-US" sz="1800" b="0" i="0" dirty="0" err="1">
                <a:solidFill>
                  <a:schemeClr val="bg1"/>
                </a:solidFill>
                <a:effectLst/>
              </a:rPr>
              <a:t>studentului</a:t>
            </a:r>
            <a:r>
              <a:rPr lang="en-US" sz="1800" b="0" i="0" dirty="0">
                <a:solidFill>
                  <a:schemeClr val="bg1"/>
                </a:solidFill>
                <a:effectLst/>
              </a:rPr>
              <a:t>, </a:t>
            </a:r>
            <a:r>
              <a:rPr lang="en-US" sz="1800" b="0" i="0" dirty="0" err="1">
                <a:solidFill>
                  <a:schemeClr val="bg1"/>
                </a:solidFill>
                <a:effectLst/>
              </a:rPr>
              <a:t>mediul</a:t>
            </a:r>
            <a:r>
              <a:rPr lang="en-US" sz="1800" b="0" i="0" dirty="0">
                <a:solidFill>
                  <a:schemeClr val="bg1"/>
                </a:solidFill>
                <a:effectLst/>
              </a:rPr>
              <a:t> </a:t>
            </a:r>
            <a:r>
              <a:rPr lang="en-US" sz="1800" b="0" i="0" dirty="0" err="1">
                <a:solidFill>
                  <a:schemeClr val="bg1"/>
                </a:solidFill>
                <a:effectLst/>
              </a:rPr>
              <a:t>universitar</a:t>
            </a:r>
            <a:r>
              <a:rPr lang="en-US" sz="1800" b="0" i="0" dirty="0">
                <a:solidFill>
                  <a:schemeClr val="bg1"/>
                </a:solidFill>
                <a:effectLst/>
              </a:rPr>
              <a:t> </a:t>
            </a:r>
            <a:r>
              <a:rPr lang="en-US" sz="1800" b="0" i="0" dirty="0" err="1">
                <a:solidFill>
                  <a:schemeClr val="bg1"/>
                </a:solidFill>
                <a:effectLst/>
              </a:rPr>
              <a:t>este</a:t>
            </a:r>
            <a:r>
              <a:rPr lang="en-US" sz="1800" b="0" i="0" dirty="0">
                <a:solidFill>
                  <a:schemeClr val="bg1"/>
                </a:solidFill>
                <a:effectLst/>
              </a:rPr>
              <a:t> </a:t>
            </a:r>
            <a:r>
              <a:rPr lang="en-US" sz="1800" b="0" i="0" dirty="0" err="1">
                <a:solidFill>
                  <a:schemeClr val="bg1"/>
                </a:solidFill>
                <a:effectLst/>
              </a:rPr>
              <a:t>construit</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așa</a:t>
            </a:r>
            <a:r>
              <a:rPr lang="en-US" sz="1800" b="0" i="0" dirty="0">
                <a:solidFill>
                  <a:schemeClr val="bg1"/>
                </a:solidFill>
                <a:effectLst/>
              </a:rPr>
              <a:t> </a:t>
            </a:r>
            <a:r>
              <a:rPr lang="en-US" sz="1800" b="0" i="0" dirty="0" err="1">
                <a:solidFill>
                  <a:schemeClr val="bg1"/>
                </a:solidFill>
                <a:effectLst/>
              </a:rPr>
              <a:t>fel</a:t>
            </a:r>
            <a:r>
              <a:rPr lang="en-US" sz="1800" b="0" i="0" dirty="0">
                <a:solidFill>
                  <a:schemeClr val="bg1"/>
                </a:solidFill>
                <a:effectLst/>
              </a:rPr>
              <a:t> </a:t>
            </a:r>
            <a:r>
              <a:rPr lang="en-US" sz="1800" b="0" i="0" dirty="0" err="1">
                <a:solidFill>
                  <a:schemeClr val="bg1"/>
                </a:solidFill>
                <a:effectLst/>
              </a:rPr>
              <a:t>încât</a:t>
            </a:r>
            <a:r>
              <a:rPr lang="en-US" sz="1800" b="0" i="0" dirty="0">
                <a:solidFill>
                  <a:schemeClr val="bg1"/>
                </a:solidFill>
                <a:effectLst/>
              </a:rPr>
              <a:t>, </a:t>
            </a:r>
            <a:r>
              <a:rPr lang="en-US" sz="1800" b="0" i="0" dirty="0" err="1">
                <a:solidFill>
                  <a:schemeClr val="bg1"/>
                </a:solidFill>
                <a:effectLst/>
              </a:rPr>
              <a:t>studenții</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îmbine</a:t>
            </a:r>
            <a:r>
              <a:rPr lang="en-US" sz="1800" b="0" i="0" dirty="0">
                <a:solidFill>
                  <a:schemeClr val="bg1"/>
                </a:solidFill>
                <a:effectLst/>
              </a:rPr>
              <a:t> </a:t>
            </a:r>
            <a:r>
              <a:rPr lang="en-US" sz="1800" b="0" i="0" dirty="0" err="1">
                <a:solidFill>
                  <a:schemeClr val="bg1"/>
                </a:solidFill>
                <a:effectLst/>
              </a:rPr>
              <a:t>utilul</a:t>
            </a:r>
            <a:r>
              <a:rPr lang="en-US" sz="1800" b="0" i="0" dirty="0">
                <a:solidFill>
                  <a:schemeClr val="bg1"/>
                </a:solidFill>
                <a:effectLst/>
              </a:rPr>
              <a:t> cu </a:t>
            </a:r>
            <a:r>
              <a:rPr lang="en-US" sz="1800" b="0" i="0" dirty="0" err="1">
                <a:solidFill>
                  <a:schemeClr val="bg1"/>
                </a:solidFill>
                <a:effectLst/>
              </a:rPr>
              <a:t>plăcutul</a:t>
            </a:r>
            <a:r>
              <a:rPr lang="en-US" sz="1800" b="0" i="0" dirty="0">
                <a:solidFill>
                  <a:schemeClr val="bg1"/>
                </a:solidFill>
                <a:effectLst/>
              </a:rPr>
              <a:t>. </a:t>
            </a:r>
            <a:r>
              <a:rPr lang="en-US" sz="1800" b="0" i="0" dirty="0" err="1">
                <a:solidFill>
                  <a:schemeClr val="bg1"/>
                </a:solidFill>
                <a:effectLst/>
              </a:rPr>
              <a:t>Experiența</a:t>
            </a:r>
            <a:r>
              <a:rPr lang="en-US" sz="1800" b="0" i="0" dirty="0">
                <a:solidFill>
                  <a:schemeClr val="bg1"/>
                </a:solidFill>
                <a:effectLst/>
              </a:rPr>
              <a:t> </a:t>
            </a:r>
            <a:r>
              <a:rPr lang="en-US" sz="1800" b="0" i="0" dirty="0" err="1">
                <a:solidFill>
                  <a:schemeClr val="bg1"/>
                </a:solidFill>
                <a:effectLst/>
              </a:rPr>
              <a:t>celor</a:t>
            </a:r>
            <a:r>
              <a:rPr lang="en-US" sz="1800" b="0" i="0" dirty="0">
                <a:solidFill>
                  <a:schemeClr val="bg1"/>
                </a:solidFill>
                <a:effectLst/>
              </a:rPr>
              <a:t> 3 ani </a:t>
            </a:r>
            <a:r>
              <a:rPr lang="en-US" sz="1800" b="0" i="0" dirty="0" err="1">
                <a:solidFill>
                  <a:schemeClr val="bg1"/>
                </a:solidFill>
                <a:effectLst/>
              </a:rPr>
              <a:t>petrecuți</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cadrul</a:t>
            </a:r>
            <a:r>
              <a:rPr lang="en-US" sz="1800" b="0" i="0" dirty="0">
                <a:solidFill>
                  <a:schemeClr val="bg1"/>
                </a:solidFill>
                <a:effectLst/>
              </a:rPr>
              <a:t> </a:t>
            </a:r>
            <a:r>
              <a:rPr lang="en-US" sz="1800" b="0" i="0" dirty="0" err="1">
                <a:solidFill>
                  <a:schemeClr val="bg1"/>
                </a:solidFill>
                <a:effectLst/>
              </a:rPr>
              <a:t>programului</a:t>
            </a:r>
            <a:r>
              <a:rPr lang="en-US" sz="1800" b="0" i="0" dirty="0">
                <a:solidFill>
                  <a:schemeClr val="bg1"/>
                </a:solidFill>
                <a:effectLst/>
              </a:rPr>
              <a:t> de </a:t>
            </a:r>
            <a:r>
              <a:rPr lang="en-US" sz="1800" b="0" i="0" dirty="0" err="1">
                <a:solidFill>
                  <a:schemeClr val="bg1"/>
                </a:solidFill>
                <a:effectLst/>
              </a:rPr>
              <a:t>studii</a:t>
            </a:r>
            <a:r>
              <a:rPr lang="en-US" sz="1800" b="0" i="0" dirty="0">
                <a:solidFill>
                  <a:schemeClr val="bg1"/>
                </a:solidFill>
                <a:effectLst/>
              </a:rPr>
              <a:t> de </a:t>
            </a:r>
            <a:r>
              <a:rPr lang="en-US" sz="1800" b="0" i="0" dirty="0" err="1">
                <a:solidFill>
                  <a:schemeClr val="bg1"/>
                </a:solidFill>
                <a:effectLst/>
              </a:rPr>
              <a:t>licență</a:t>
            </a:r>
            <a:r>
              <a:rPr lang="en-US" sz="1800" b="0" i="0" dirty="0">
                <a:solidFill>
                  <a:schemeClr val="bg1"/>
                </a:solidFill>
                <a:effectLst/>
              </a:rPr>
              <a:t> </a:t>
            </a:r>
            <a:r>
              <a:rPr lang="en-US" sz="1800" b="0" i="0" dirty="0" err="1">
                <a:solidFill>
                  <a:schemeClr val="bg1"/>
                </a:solidFill>
                <a:effectLst/>
              </a:rPr>
              <a:t>Administrarea</a:t>
            </a:r>
            <a:r>
              <a:rPr lang="en-US" sz="1800" b="0" i="0" dirty="0">
                <a:solidFill>
                  <a:schemeClr val="bg1"/>
                </a:solidFill>
                <a:effectLst/>
              </a:rPr>
              <a:t> </a:t>
            </a:r>
            <a:r>
              <a:rPr lang="en-US" sz="1800" b="0" i="0" dirty="0" err="1">
                <a:solidFill>
                  <a:schemeClr val="bg1"/>
                </a:solidFill>
                <a:effectLst/>
              </a:rPr>
              <a:t>afacerilor</a:t>
            </a:r>
            <a:r>
              <a:rPr lang="en-US" sz="1800" b="0" i="0" dirty="0">
                <a:solidFill>
                  <a:schemeClr val="bg1"/>
                </a:solidFill>
                <a:effectLst/>
              </a:rPr>
              <a:t> m-a </a:t>
            </a:r>
            <a:r>
              <a:rPr lang="en-US" sz="1800" b="0" i="0" dirty="0" err="1">
                <a:solidFill>
                  <a:schemeClr val="bg1"/>
                </a:solidFill>
                <a:effectLst/>
              </a:rPr>
              <a:t>determinat</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îmi</a:t>
            </a:r>
            <a:r>
              <a:rPr lang="en-US" sz="1800" b="0" i="0" dirty="0">
                <a:solidFill>
                  <a:schemeClr val="bg1"/>
                </a:solidFill>
                <a:effectLst/>
              </a:rPr>
              <a:t> </a:t>
            </a:r>
            <a:r>
              <a:rPr lang="en-US" sz="1800" b="0" i="0" dirty="0" err="1">
                <a:solidFill>
                  <a:schemeClr val="bg1"/>
                </a:solidFill>
                <a:effectLst/>
              </a:rPr>
              <a:t>doresc</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îmi</a:t>
            </a:r>
            <a:r>
              <a:rPr lang="en-US" sz="1800" b="0" i="0" dirty="0">
                <a:solidFill>
                  <a:schemeClr val="bg1"/>
                </a:solidFill>
                <a:effectLst/>
              </a:rPr>
              <a:t> </a:t>
            </a:r>
            <a:r>
              <a:rPr lang="en-US" sz="1800" b="0" i="0" dirty="0" err="1">
                <a:solidFill>
                  <a:schemeClr val="bg1"/>
                </a:solidFill>
                <a:effectLst/>
              </a:rPr>
              <a:t>continui</a:t>
            </a:r>
            <a:r>
              <a:rPr lang="en-US" sz="1800" b="0" i="0" dirty="0">
                <a:solidFill>
                  <a:schemeClr val="bg1"/>
                </a:solidFill>
                <a:effectLst/>
              </a:rPr>
              <a:t> </a:t>
            </a:r>
            <a:r>
              <a:rPr lang="en-US" sz="1800" b="0" i="0" dirty="0" err="1">
                <a:solidFill>
                  <a:schemeClr val="bg1"/>
                </a:solidFill>
                <a:effectLst/>
              </a:rPr>
              <a:t>studiile</a:t>
            </a:r>
            <a:r>
              <a:rPr lang="en-US" sz="1800" b="0" i="0" dirty="0">
                <a:solidFill>
                  <a:schemeClr val="bg1"/>
                </a:solidFill>
                <a:effectLst/>
              </a:rPr>
              <a:t> de master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același</a:t>
            </a:r>
            <a:r>
              <a:rPr lang="en-US" sz="1800" b="0" i="0" dirty="0">
                <a:solidFill>
                  <a:schemeClr val="bg1"/>
                </a:solidFill>
                <a:effectLst/>
              </a:rPr>
              <a:t> </a:t>
            </a:r>
            <a:r>
              <a:rPr lang="en-US" sz="1800" b="0" i="0" dirty="0" err="1">
                <a:solidFill>
                  <a:schemeClr val="bg1"/>
                </a:solidFill>
                <a:effectLst/>
              </a:rPr>
              <a:t>domeniu</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astfel</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aflu</a:t>
            </a:r>
            <a:r>
              <a:rPr lang="en-US" sz="1800" b="0" i="0" dirty="0">
                <a:solidFill>
                  <a:schemeClr val="bg1"/>
                </a:solidFill>
                <a:effectLst/>
              </a:rPr>
              <a:t> </a:t>
            </a:r>
            <a:r>
              <a:rPr lang="en-US" sz="1800" b="0" i="0" dirty="0" err="1">
                <a:solidFill>
                  <a:schemeClr val="bg1"/>
                </a:solidFill>
                <a:effectLst/>
              </a:rPr>
              <a:t>cât</a:t>
            </a:r>
            <a:r>
              <a:rPr lang="en-US" sz="1800" b="0" i="0" dirty="0">
                <a:solidFill>
                  <a:schemeClr val="bg1"/>
                </a:solidFill>
                <a:effectLst/>
              </a:rPr>
              <a:t> </a:t>
            </a:r>
            <a:r>
              <a:rPr lang="en-US" sz="1800" b="0" i="0" dirty="0" err="1">
                <a:solidFill>
                  <a:schemeClr val="bg1"/>
                </a:solidFill>
                <a:effectLst/>
              </a:rPr>
              <a:t>mai</a:t>
            </a:r>
            <a:r>
              <a:rPr lang="en-US" sz="1800" b="0" i="0" dirty="0">
                <a:solidFill>
                  <a:schemeClr val="bg1"/>
                </a:solidFill>
                <a:effectLst/>
              </a:rPr>
              <a:t> </a:t>
            </a:r>
            <a:r>
              <a:rPr lang="en-US" sz="1800" b="0" i="0" dirty="0" err="1">
                <a:solidFill>
                  <a:schemeClr val="bg1"/>
                </a:solidFill>
                <a:effectLst/>
              </a:rPr>
              <a:t>multe</a:t>
            </a:r>
            <a:r>
              <a:rPr lang="en-US" sz="1800" b="0" i="0" dirty="0">
                <a:solidFill>
                  <a:schemeClr val="bg1"/>
                </a:solidFill>
                <a:effectLst/>
              </a:rPr>
              <a:t> </a:t>
            </a:r>
            <a:r>
              <a:rPr lang="en-US" sz="1800" b="0" i="0" dirty="0" err="1">
                <a:solidFill>
                  <a:schemeClr val="bg1"/>
                </a:solidFill>
                <a:effectLst/>
              </a:rPr>
              <a:t>informații</a:t>
            </a:r>
            <a:r>
              <a:rPr lang="en-US" sz="1800" b="0" i="0" dirty="0">
                <a:solidFill>
                  <a:schemeClr val="bg1"/>
                </a:solidFill>
                <a:effectLst/>
              </a:rPr>
              <a:t> cu </a:t>
            </a:r>
            <a:r>
              <a:rPr lang="en-US" sz="1800" b="0" i="0" dirty="0" err="1">
                <a:solidFill>
                  <a:schemeClr val="bg1"/>
                </a:solidFill>
                <a:effectLst/>
              </a:rPr>
              <a:t>privire</a:t>
            </a:r>
            <a:r>
              <a:rPr lang="en-US" sz="1800" b="0" i="0" dirty="0">
                <a:solidFill>
                  <a:schemeClr val="bg1"/>
                </a:solidFill>
                <a:effectLst/>
              </a:rPr>
              <a:t> la </a:t>
            </a:r>
            <a:r>
              <a:rPr lang="en-US" sz="1800" b="0" i="0" dirty="0" err="1">
                <a:solidFill>
                  <a:schemeClr val="bg1"/>
                </a:solidFill>
                <a:effectLst/>
              </a:rPr>
              <a:t>mediul</a:t>
            </a:r>
            <a:r>
              <a:rPr lang="en-US" sz="1800" b="0" i="0" dirty="0">
                <a:solidFill>
                  <a:schemeClr val="bg1"/>
                </a:solidFill>
                <a:effectLst/>
              </a:rPr>
              <a:t> economic </a:t>
            </a:r>
            <a:r>
              <a:rPr lang="en-US" sz="1800" b="0" i="0" dirty="0" err="1">
                <a:solidFill>
                  <a:schemeClr val="bg1"/>
                </a:solidFill>
                <a:effectLst/>
              </a:rPr>
              <a:t>și</a:t>
            </a:r>
            <a:r>
              <a:rPr lang="en-US" sz="1800" b="0" i="0" dirty="0">
                <a:solidFill>
                  <a:schemeClr val="bg1"/>
                </a:solidFill>
                <a:effectLst/>
              </a:rPr>
              <a:t> de business, </a:t>
            </a:r>
            <a:r>
              <a:rPr lang="en-US" sz="1800" b="0" i="0" dirty="0" err="1">
                <a:solidFill>
                  <a:schemeClr val="bg1"/>
                </a:solidFill>
                <a:effectLst/>
              </a:rPr>
              <a:t>informații</a:t>
            </a:r>
            <a:r>
              <a:rPr lang="en-US" sz="1800" b="0" i="0" dirty="0">
                <a:solidFill>
                  <a:schemeClr val="bg1"/>
                </a:solidFill>
                <a:effectLst/>
              </a:rPr>
              <a:t> care mi-au </a:t>
            </a:r>
            <a:r>
              <a:rPr lang="en-US" sz="1800" b="0" i="0" dirty="0" err="1">
                <a:solidFill>
                  <a:schemeClr val="bg1"/>
                </a:solidFill>
                <a:effectLst/>
              </a:rPr>
              <a:t>fost</a:t>
            </a:r>
            <a:r>
              <a:rPr lang="en-US" sz="1800" b="0" i="0" dirty="0">
                <a:solidFill>
                  <a:schemeClr val="bg1"/>
                </a:solidFill>
                <a:effectLst/>
              </a:rPr>
              <a:t> de un real </a:t>
            </a:r>
            <a:r>
              <a:rPr lang="en-US" sz="1800" b="0" i="0" dirty="0" err="1">
                <a:solidFill>
                  <a:schemeClr val="bg1"/>
                </a:solidFill>
                <a:effectLst/>
              </a:rPr>
              <a:t>folos</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activitatea</a:t>
            </a:r>
            <a:r>
              <a:rPr lang="en-US" sz="1800" b="0" i="0" dirty="0">
                <a:solidFill>
                  <a:schemeClr val="bg1"/>
                </a:solidFill>
                <a:effectLst/>
              </a:rPr>
              <a:t> </a:t>
            </a:r>
            <a:r>
              <a:rPr lang="en-US" sz="1800" b="0" i="0" dirty="0" err="1">
                <a:solidFill>
                  <a:schemeClr val="bg1"/>
                </a:solidFill>
                <a:effectLst/>
              </a:rPr>
              <a:t>profesională</a:t>
            </a:r>
            <a:r>
              <a:rPr lang="en-US" sz="1800" b="0" i="0" dirty="0">
                <a:solidFill>
                  <a:schemeClr val="bg1"/>
                </a:solidFill>
                <a:effectLst/>
              </a:rPr>
              <a:t> </a:t>
            </a:r>
            <a:r>
              <a:rPr lang="en-US" sz="1800" b="0" i="0" dirty="0" err="1">
                <a:solidFill>
                  <a:schemeClr val="bg1"/>
                </a:solidFill>
                <a:effectLst/>
              </a:rPr>
              <a:t>desfășurată</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prezent</a:t>
            </a:r>
            <a:r>
              <a:rPr lang="en-US" sz="1800" b="0" i="0" dirty="0">
                <a:solidFill>
                  <a:schemeClr val="bg1"/>
                </a:solidFill>
                <a:effectLst/>
              </a:rPr>
              <a:t> </a:t>
            </a:r>
            <a:r>
              <a:rPr lang="en-US" sz="1800" b="0" i="0" dirty="0" err="1">
                <a:solidFill>
                  <a:schemeClr val="bg1"/>
                </a:solidFill>
                <a:effectLst/>
              </a:rPr>
              <a:t>administrez</a:t>
            </a:r>
            <a:r>
              <a:rPr lang="en-US" sz="1800" b="0" i="0" dirty="0">
                <a:solidFill>
                  <a:schemeClr val="bg1"/>
                </a:solidFill>
                <a:effectLst/>
              </a:rPr>
              <a:t> o </a:t>
            </a:r>
            <a:r>
              <a:rPr lang="en-US" sz="1800" b="0" i="0" dirty="0" err="1">
                <a:solidFill>
                  <a:schemeClr val="bg1"/>
                </a:solidFill>
                <a:effectLst/>
              </a:rPr>
              <a:t>afacere</a:t>
            </a:r>
            <a:r>
              <a:rPr lang="en-US" sz="1800" b="0" i="0" dirty="0">
                <a:solidFill>
                  <a:schemeClr val="bg1"/>
                </a:solidFill>
                <a:effectLst/>
              </a:rPr>
              <a:t> de </a:t>
            </a:r>
            <a:r>
              <a:rPr lang="en-US" sz="1800" b="0" i="0" dirty="0" err="1">
                <a:solidFill>
                  <a:schemeClr val="bg1"/>
                </a:solidFill>
                <a:effectLst/>
              </a:rPr>
              <a:t>familie</a:t>
            </a:r>
            <a:r>
              <a:rPr lang="en-US" sz="1800" b="0" i="0" dirty="0">
                <a:solidFill>
                  <a:schemeClr val="bg1"/>
                </a:solidFill>
                <a:effectLst/>
              </a:rPr>
              <a:t>). </a:t>
            </a:r>
            <a:r>
              <a:rPr lang="en-US" sz="1800" b="0" i="0" dirty="0" err="1">
                <a:solidFill>
                  <a:schemeClr val="bg1"/>
                </a:solidFill>
                <a:effectLst/>
              </a:rPr>
              <a:t>Recomand</a:t>
            </a:r>
            <a:r>
              <a:rPr lang="en-US" sz="1800" b="0" i="0" dirty="0">
                <a:solidFill>
                  <a:schemeClr val="bg1"/>
                </a:solidFill>
                <a:effectLst/>
              </a:rPr>
              <a:t> </a:t>
            </a:r>
            <a:r>
              <a:rPr lang="en-US" sz="1800" b="0" i="0" dirty="0" err="1">
                <a:solidFill>
                  <a:schemeClr val="bg1"/>
                </a:solidFill>
                <a:effectLst/>
              </a:rPr>
              <a:t>tuturor</a:t>
            </a:r>
            <a:r>
              <a:rPr lang="en-US" sz="1800" b="0" i="0" dirty="0">
                <a:solidFill>
                  <a:schemeClr val="bg1"/>
                </a:solidFill>
                <a:effectLst/>
              </a:rPr>
              <a:t> </a:t>
            </a:r>
            <a:r>
              <a:rPr lang="en-US" sz="1800" b="0" i="0" dirty="0" err="1">
                <a:solidFill>
                  <a:schemeClr val="bg1"/>
                </a:solidFill>
                <a:effectLst/>
              </a:rPr>
              <a:t>absolvenților</a:t>
            </a:r>
            <a:r>
              <a:rPr lang="en-US" sz="1800" b="0" i="0" dirty="0">
                <a:solidFill>
                  <a:schemeClr val="bg1"/>
                </a:solidFill>
                <a:effectLst/>
              </a:rPr>
              <a:t> </a:t>
            </a:r>
            <a:r>
              <a:rPr lang="en-US" sz="1800" b="0" i="0" dirty="0" err="1">
                <a:solidFill>
                  <a:schemeClr val="bg1"/>
                </a:solidFill>
                <a:effectLst/>
              </a:rPr>
              <a:t>studiilor</a:t>
            </a:r>
            <a:r>
              <a:rPr lang="en-US" sz="1800" b="0" i="0" dirty="0">
                <a:solidFill>
                  <a:schemeClr val="bg1"/>
                </a:solidFill>
                <a:effectLst/>
              </a:rPr>
              <a:t> </a:t>
            </a:r>
            <a:r>
              <a:rPr lang="en-US" sz="1800" b="0" i="0" dirty="0" err="1">
                <a:solidFill>
                  <a:schemeClr val="bg1"/>
                </a:solidFill>
                <a:effectLst/>
              </a:rPr>
              <a:t>liceale</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urmeze</a:t>
            </a:r>
            <a:r>
              <a:rPr lang="en-US" sz="1800" b="0" i="0" dirty="0">
                <a:solidFill>
                  <a:schemeClr val="bg1"/>
                </a:solidFill>
                <a:effectLst/>
              </a:rPr>
              <a:t> o </a:t>
            </a:r>
            <a:r>
              <a:rPr lang="en-US" sz="1800" b="0" i="0" dirty="0" err="1">
                <a:solidFill>
                  <a:schemeClr val="bg1"/>
                </a:solidFill>
                <a:effectLst/>
              </a:rPr>
              <a:t>facultate</a:t>
            </a:r>
            <a:r>
              <a:rPr lang="en-US" sz="1800" b="0" i="0" dirty="0">
                <a:solidFill>
                  <a:schemeClr val="bg1"/>
                </a:solidFill>
                <a:effectLst/>
              </a:rPr>
              <a:t>, </a:t>
            </a:r>
            <a:r>
              <a:rPr lang="en-US" sz="1800" b="0" i="0" dirty="0" err="1">
                <a:solidFill>
                  <a:schemeClr val="bg1"/>
                </a:solidFill>
                <a:effectLst/>
              </a:rPr>
              <a:t>atât</a:t>
            </a:r>
            <a:r>
              <a:rPr lang="en-US" sz="1800" b="0" i="0" dirty="0">
                <a:solidFill>
                  <a:schemeClr val="bg1"/>
                </a:solidFill>
                <a:effectLst/>
              </a:rPr>
              <a:t> </a:t>
            </a:r>
            <a:r>
              <a:rPr lang="en-US" sz="1800" b="0" i="0" dirty="0" err="1">
                <a:solidFill>
                  <a:schemeClr val="bg1"/>
                </a:solidFill>
                <a:effectLst/>
              </a:rPr>
              <a:t>pentru</a:t>
            </a:r>
            <a:r>
              <a:rPr lang="en-US" sz="1800" b="0" i="0" dirty="0">
                <a:solidFill>
                  <a:schemeClr val="bg1"/>
                </a:solidFill>
                <a:effectLst/>
              </a:rPr>
              <a:t> ”</a:t>
            </a:r>
            <a:r>
              <a:rPr lang="en-US" sz="1800" b="0" i="0" dirty="0" err="1">
                <a:solidFill>
                  <a:schemeClr val="bg1"/>
                </a:solidFill>
                <a:effectLst/>
              </a:rPr>
              <a:t>viața</a:t>
            </a:r>
            <a:r>
              <a:rPr lang="en-US" sz="1800" b="0" i="0" dirty="0">
                <a:solidFill>
                  <a:schemeClr val="bg1"/>
                </a:solidFill>
                <a:effectLst/>
              </a:rPr>
              <a:t> de student”, </a:t>
            </a:r>
            <a:r>
              <a:rPr lang="en-US" sz="1800" b="0" i="0" dirty="0" err="1">
                <a:solidFill>
                  <a:schemeClr val="bg1"/>
                </a:solidFill>
                <a:effectLst/>
              </a:rPr>
              <a:t>cât</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pentru</a:t>
            </a:r>
            <a:r>
              <a:rPr lang="en-US" sz="1800" b="0" i="0" dirty="0">
                <a:solidFill>
                  <a:schemeClr val="bg1"/>
                </a:solidFill>
                <a:effectLst/>
              </a:rPr>
              <a:t> </a:t>
            </a:r>
            <a:r>
              <a:rPr lang="en-US" sz="1800" b="0" i="0" dirty="0" err="1">
                <a:solidFill>
                  <a:schemeClr val="bg1"/>
                </a:solidFill>
                <a:effectLst/>
              </a:rPr>
              <a:t>dezvoltarea</a:t>
            </a:r>
            <a:r>
              <a:rPr lang="en-US" sz="1800" b="0" i="0" dirty="0">
                <a:solidFill>
                  <a:schemeClr val="bg1"/>
                </a:solidFill>
                <a:effectLst/>
              </a:rPr>
              <a:t> ca </a:t>
            </a:r>
            <a:r>
              <a:rPr lang="en-US" sz="1800" b="0" i="0" dirty="0" err="1">
                <a:solidFill>
                  <a:schemeClr val="bg1"/>
                </a:solidFill>
                <a:effectLst/>
              </a:rPr>
              <a:t>specialiști</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domeniile</a:t>
            </a:r>
            <a:r>
              <a:rPr lang="en-US" sz="1800" b="0" i="0" dirty="0">
                <a:solidFill>
                  <a:schemeClr val="bg1"/>
                </a:solidFill>
                <a:effectLst/>
              </a:rPr>
              <a:t> </a:t>
            </a:r>
            <a:r>
              <a:rPr lang="en-US" sz="1800" b="0" i="0" dirty="0" err="1">
                <a:solidFill>
                  <a:schemeClr val="bg1"/>
                </a:solidFill>
                <a:effectLst/>
              </a:rPr>
              <a:t>dorite</a:t>
            </a:r>
            <a:r>
              <a:rPr lang="en-US" sz="1800" b="0" i="0" dirty="0">
                <a:solidFill>
                  <a:schemeClr val="bg1"/>
                </a:solidFill>
                <a:effectLst/>
              </a:rPr>
              <a:t>, </a:t>
            </a:r>
            <a:r>
              <a:rPr lang="en-US" sz="1800" b="0" i="0" dirty="0" err="1">
                <a:solidFill>
                  <a:schemeClr val="bg1"/>
                </a:solidFill>
                <a:effectLst/>
              </a:rPr>
              <a:t>respectiv</a:t>
            </a:r>
            <a:r>
              <a:rPr lang="en-US" sz="1800" b="0" i="0" dirty="0">
                <a:solidFill>
                  <a:schemeClr val="bg1"/>
                </a:solidFill>
                <a:effectLst/>
              </a:rPr>
              <a:t> </a:t>
            </a:r>
            <a:r>
              <a:rPr lang="en-US" sz="1800" b="0" i="0" dirty="0" err="1">
                <a:solidFill>
                  <a:schemeClr val="bg1"/>
                </a:solidFill>
                <a:effectLst/>
              </a:rPr>
              <a:t>pentru</a:t>
            </a:r>
            <a:r>
              <a:rPr lang="en-US" sz="1800" b="0" i="0" dirty="0">
                <a:solidFill>
                  <a:schemeClr val="bg1"/>
                </a:solidFill>
                <a:effectLst/>
              </a:rPr>
              <a:t> </a:t>
            </a:r>
            <a:r>
              <a:rPr lang="en-US" sz="1800" b="0" i="0" dirty="0" err="1">
                <a:solidFill>
                  <a:schemeClr val="bg1"/>
                </a:solidFill>
                <a:effectLst/>
              </a:rPr>
              <a:t>oportunitățile</a:t>
            </a:r>
            <a:r>
              <a:rPr lang="en-US" sz="1800" b="0" i="0" dirty="0">
                <a:solidFill>
                  <a:schemeClr val="bg1"/>
                </a:solidFill>
                <a:effectLst/>
              </a:rPr>
              <a:t> pe care </a:t>
            </a:r>
            <a:r>
              <a:rPr lang="en-US" sz="1800" b="0" i="0" dirty="0" err="1">
                <a:solidFill>
                  <a:schemeClr val="bg1"/>
                </a:solidFill>
                <a:effectLst/>
              </a:rPr>
              <a:t>studiile</a:t>
            </a:r>
            <a:r>
              <a:rPr lang="en-US" sz="1800" b="0" i="0" dirty="0">
                <a:solidFill>
                  <a:schemeClr val="bg1"/>
                </a:solidFill>
                <a:effectLst/>
              </a:rPr>
              <a:t> </a:t>
            </a:r>
            <a:r>
              <a:rPr lang="en-US" sz="1800" b="0" i="0" dirty="0" err="1">
                <a:solidFill>
                  <a:schemeClr val="bg1"/>
                </a:solidFill>
                <a:effectLst/>
              </a:rPr>
              <a:t>superioare</a:t>
            </a:r>
            <a:r>
              <a:rPr lang="en-US" sz="1800" b="0" i="0" dirty="0">
                <a:solidFill>
                  <a:schemeClr val="bg1"/>
                </a:solidFill>
                <a:effectLst/>
              </a:rPr>
              <a:t> le </a:t>
            </a:r>
            <a:r>
              <a:rPr lang="en-US" sz="1800" b="0" i="0" dirty="0" err="1">
                <a:solidFill>
                  <a:schemeClr val="bg1"/>
                </a:solidFill>
                <a:effectLst/>
              </a:rPr>
              <a:t>oferă</a:t>
            </a:r>
            <a:r>
              <a:rPr lang="en-US" sz="1800" b="0" i="0" dirty="0">
                <a:solidFill>
                  <a:schemeClr val="bg1"/>
                </a:solidFill>
                <a:effectLst/>
              </a:rPr>
              <a:t>.”</a:t>
            </a:r>
            <a:endParaRPr lang="en-US" dirty="0">
              <a:solidFill>
                <a:schemeClr val="bg1"/>
              </a:solidFill>
            </a:endParaRPr>
          </a:p>
        </p:txBody>
      </p:sp>
      <p:sp>
        <p:nvSpPr>
          <p:cNvPr id="7" name="CasetăText 6">
            <a:extLst>
              <a:ext uri="{FF2B5EF4-FFF2-40B4-BE49-F238E27FC236}">
                <a16:creationId xmlns:a16="http://schemas.microsoft.com/office/drawing/2014/main" id="{9B2D26F0-4ECB-42CC-9F41-DC42B3E09827}"/>
              </a:ext>
            </a:extLst>
          </p:cNvPr>
          <p:cNvSpPr txBox="1"/>
          <p:nvPr/>
        </p:nvSpPr>
        <p:spPr>
          <a:xfrm>
            <a:off x="6309709" y="5997346"/>
            <a:ext cx="6094140" cy="584775"/>
          </a:xfrm>
          <a:prstGeom prst="rect">
            <a:avLst/>
          </a:prstGeom>
          <a:noFill/>
        </p:spPr>
        <p:txBody>
          <a:bodyPr wrap="square">
            <a:spAutoFit/>
          </a:bodyPr>
          <a:lstStyle/>
          <a:p>
            <a:pPr algn="ctr"/>
            <a:r>
              <a:rPr lang="en-US" sz="3200" b="1" i="0" dirty="0" err="1">
                <a:solidFill>
                  <a:schemeClr val="bg1"/>
                </a:solidFill>
                <a:effectLst/>
              </a:rPr>
              <a:t>Andreea</a:t>
            </a:r>
            <a:r>
              <a:rPr lang="en-US" sz="3200" b="1" i="0" dirty="0">
                <a:solidFill>
                  <a:schemeClr val="bg1"/>
                </a:solidFill>
                <a:effectLst/>
              </a:rPr>
              <a:t> Roxana SPULBER </a:t>
            </a:r>
            <a:endParaRPr lang="ro-RO" sz="3200" b="1" i="0" dirty="0">
              <a:solidFill>
                <a:schemeClr val="bg1"/>
              </a:solidFill>
              <a:effectLst/>
            </a:endParaRPr>
          </a:p>
        </p:txBody>
      </p:sp>
      <p:sp>
        <p:nvSpPr>
          <p:cNvPr id="9" name="CasetăText 8">
            <a:extLst>
              <a:ext uri="{FF2B5EF4-FFF2-40B4-BE49-F238E27FC236}">
                <a16:creationId xmlns:a16="http://schemas.microsoft.com/office/drawing/2014/main" id="{4EB695D9-F719-466A-888F-59F32BBC38D3}"/>
              </a:ext>
            </a:extLst>
          </p:cNvPr>
          <p:cNvSpPr txBox="1"/>
          <p:nvPr/>
        </p:nvSpPr>
        <p:spPr>
          <a:xfrm>
            <a:off x="263557" y="-2376690"/>
            <a:ext cx="833553" cy="4508927"/>
          </a:xfrm>
          <a:prstGeom prst="rect">
            <a:avLst/>
          </a:prstGeom>
          <a:noFill/>
        </p:spPr>
        <p:txBody>
          <a:bodyPr wrap="square">
            <a:spAutoFit/>
          </a:bodyPr>
          <a:lstStyle/>
          <a:p>
            <a:r>
              <a:rPr lang="en-US" sz="28700" b="0" i="0" dirty="0">
                <a:solidFill>
                  <a:schemeClr val="bg1"/>
                </a:solidFill>
                <a:effectLst/>
              </a:rPr>
              <a:t>„</a:t>
            </a:r>
            <a:endParaRPr lang="en-US" sz="800" dirty="0"/>
          </a:p>
        </p:txBody>
      </p:sp>
    </p:spTree>
    <p:extLst>
      <p:ext uri="{BB962C8B-B14F-4D97-AF65-F5344CB8AC3E}">
        <p14:creationId xmlns:p14="http://schemas.microsoft.com/office/powerpoint/2010/main" val="3188135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ine 10" descr="Book open on a deck with a blackboard in the background">
            <a:extLst>
              <a:ext uri="{FF2B5EF4-FFF2-40B4-BE49-F238E27FC236}">
                <a16:creationId xmlns:a16="http://schemas.microsoft.com/office/drawing/2014/main" id="{82675CFD-ED8C-4667-9A05-B86813ECA36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tăText 4">
            <a:extLst>
              <a:ext uri="{FF2B5EF4-FFF2-40B4-BE49-F238E27FC236}">
                <a16:creationId xmlns:a16="http://schemas.microsoft.com/office/drawing/2014/main" id="{8B80603E-F8EC-4BAE-9A18-EBB56BCC8A9D}"/>
              </a:ext>
            </a:extLst>
          </p:cNvPr>
          <p:cNvSpPr txBox="1"/>
          <p:nvPr/>
        </p:nvSpPr>
        <p:spPr>
          <a:xfrm>
            <a:off x="1717861" y="1013580"/>
            <a:ext cx="9853388" cy="3200876"/>
          </a:xfrm>
          <a:prstGeom prst="rect">
            <a:avLst/>
          </a:prstGeom>
          <a:noFill/>
        </p:spPr>
        <p:txBody>
          <a:bodyPr wrap="square">
            <a:spAutoFit/>
          </a:bodyPr>
          <a:lstStyle/>
          <a:p>
            <a:pPr>
              <a:spcAft>
                <a:spcPts val="600"/>
              </a:spcAft>
            </a:pPr>
            <a:r>
              <a:rPr lang="en-US" sz="1800" b="0" i="0" dirty="0" err="1">
                <a:solidFill>
                  <a:schemeClr val="bg1"/>
                </a:solidFill>
                <a:effectLst/>
              </a:rPr>
              <a:t>Alegerea</a:t>
            </a:r>
            <a:r>
              <a:rPr lang="en-US" sz="1800" b="0" i="0" dirty="0">
                <a:solidFill>
                  <a:schemeClr val="bg1"/>
                </a:solidFill>
                <a:effectLst/>
              </a:rPr>
              <a:t> </a:t>
            </a:r>
            <a:r>
              <a:rPr lang="en-US" sz="1800" b="0" i="0" dirty="0" err="1">
                <a:solidFill>
                  <a:schemeClr val="bg1"/>
                </a:solidFill>
                <a:effectLst/>
              </a:rPr>
              <a:t>Facultatii</a:t>
            </a:r>
            <a:r>
              <a:rPr lang="en-US" sz="1800" b="0" i="0" dirty="0">
                <a:solidFill>
                  <a:schemeClr val="bg1"/>
                </a:solidFill>
                <a:effectLst/>
              </a:rPr>
              <a:t> de </a:t>
            </a:r>
            <a:r>
              <a:rPr lang="en-US" sz="1800" b="0" i="0" dirty="0" err="1">
                <a:solidFill>
                  <a:schemeClr val="bg1"/>
                </a:solidFill>
                <a:effectLst/>
              </a:rPr>
              <a:t>Contabilitate</a:t>
            </a:r>
            <a:r>
              <a:rPr lang="en-US" sz="1800" b="0" i="0" dirty="0">
                <a:solidFill>
                  <a:schemeClr val="bg1"/>
                </a:solidFill>
                <a:effectLst/>
              </a:rPr>
              <a:t> </a:t>
            </a:r>
            <a:r>
              <a:rPr lang="en-US" sz="1800" b="0" i="0" dirty="0" err="1">
                <a:solidFill>
                  <a:schemeClr val="bg1"/>
                </a:solidFill>
                <a:effectLst/>
              </a:rPr>
              <a:t>si</a:t>
            </a:r>
            <a:r>
              <a:rPr lang="en-US" sz="1800" b="0" i="0" dirty="0">
                <a:solidFill>
                  <a:schemeClr val="bg1"/>
                </a:solidFill>
                <a:effectLst/>
              </a:rPr>
              <a:t> Informatica de </a:t>
            </a:r>
            <a:r>
              <a:rPr lang="en-US" sz="1800" b="0" i="0" dirty="0" err="1">
                <a:solidFill>
                  <a:schemeClr val="bg1"/>
                </a:solidFill>
                <a:effectLst/>
              </a:rPr>
              <a:t>Gestiune</a:t>
            </a:r>
            <a:r>
              <a:rPr lang="en-US" sz="1800" b="0" i="0" dirty="0">
                <a:solidFill>
                  <a:schemeClr val="bg1"/>
                </a:solidFill>
                <a:effectLst/>
              </a:rPr>
              <a:t> a </a:t>
            </a:r>
            <a:r>
              <a:rPr lang="en-US" sz="1800" b="0" i="0" dirty="0" err="1">
                <a:solidFill>
                  <a:schemeClr val="bg1"/>
                </a:solidFill>
                <a:effectLst/>
              </a:rPr>
              <a:t>venit</a:t>
            </a:r>
            <a:r>
              <a:rPr lang="en-US" sz="1800" b="0" i="0" dirty="0">
                <a:solidFill>
                  <a:schemeClr val="bg1"/>
                </a:solidFill>
                <a:effectLst/>
              </a:rPr>
              <a:t> ca o </a:t>
            </a:r>
            <a:r>
              <a:rPr lang="en-US" sz="1800" b="0" i="0" dirty="0" err="1">
                <a:solidFill>
                  <a:schemeClr val="bg1"/>
                </a:solidFill>
                <a:effectLst/>
              </a:rPr>
              <a:t>continuare</a:t>
            </a:r>
            <a:r>
              <a:rPr lang="en-US" sz="1800" b="0" i="0" dirty="0">
                <a:solidFill>
                  <a:schemeClr val="bg1"/>
                </a:solidFill>
                <a:effectLst/>
              </a:rPr>
              <a:t> a </a:t>
            </a:r>
            <a:r>
              <a:rPr lang="en-US" sz="1800" b="0" i="0" dirty="0" err="1">
                <a:solidFill>
                  <a:schemeClr val="bg1"/>
                </a:solidFill>
                <a:effectLst/>
              </a:rPr>
              <a:t>studiilor</a:t>
            </a:r>
            <a:endParaRPr lang="en-US" sz="1800" b="0" i="0" dirty="0">
              <a:solidFill>
                <a:schemeClr val="bg1"/>
              </a:solidFill>
              <a:effectLst/>
            </a:endParaRPr>
          </a:p>
          <a:p>
            <a:pPr>
              <a:spcAft>
                <a:spcPts val="600"/>
              </a:spcAft>
            </a:pPr>
            <a:r>
              <a:rPr lang="en-US" sz="1800" b="0" i="0" dirty="0">
                <a:solidFill>
                  <a:schemeClr val="bg1"/>
                </a:solidFill>
                <a:effectLst/>
              </a:rPr>
              <a:t>in </a:t>
            </a:r>
            <a:r>
              <a:rPr lang="en-US" sz="1800" b="0" i="0" dirty="0" err="1">
                <a:solidFill>
                  <a:schemeClr val="bg1"/>
                </a:solidFill>
                <a:effectLst/>
              </a:rPr>
              <a:t>domeniu</a:t>
            </a:r>
            <a:r>
              <a:rPr lang="en-US" sz="1800" b="0" i="0" dirty="0">
                <a:solidFill>
                  <a:schemeClr val="bg1"/>
                </a:solidFill>
                <a:effectLst/>
              </a:rPr>
              <a:t> </a:t>
            </a:r>
            <a:r>
              <a:rPr lang="en-US" sz="1800" b="0" i="0" dirty="0" err="1">
                <a:solidFill>
                  <a:schemeClr val="bg1"/>
                </a:solidFill>
                <a:effectLst/>
              </a:rPr>
              <a:t>financiar</a:t>
            </a:r>
            <a:r>
              <a:rPr lang="en-US" sz="1800" b="0" i="0" dirty="0">
                <a:solidFill>
                  <a:schemeClr val="bg1"/>
                </a:solidFill>
                <a:effectLst/>
              </a:rPr>
              <a:t> -</a:t>
            </a:r>
            <a:r>
              <a:rPr lang="en-US" sz="1800" b="0" i="0" dirty="0" err="1">
                <a:solidFill>
                  <a:schemeClr val="bg1"/>
                </a:solidFill>
                <a:effectLst/>
              </a:rPr>
              <a:t>contabil</a:t>
            </a:r>
            <a:r>
              <a:rPr lang="en-US" sz="1800" b="0" i="0" dirty="0">
                <a:solidFill>
                  <a:schemeClr val="bg1"/>
                </a:solidFill>
                <a:effectLst/>
              </a:rPr>
              <a:t> </a:t>
            </a:r>
            <a:r>
              <a:rPr lang="en-US" sz="1800" b="0" i="0" dirty="0" err="1">
                <a:solidFill>
                  <a:schemeClr val="bg1"/>
                </a:solidFill>
                <a:effectLst/>
              </a:rPr>
              <a:t>incepute</a:t>
            </a:r>
            <a:r>
              <a:rPr lang="en-US" sz="1800" b="0" i="0" dirty="0">
                <a:solidFill>
                  <a:schemeClr val="bg1"/>
                </a:solidFill>
                <a:effectLst/>
              </a:rPr>
              <a:t> in </a:t>
            </a:r>
            <a:r>
              <a:rPr lang="en-US" sz="1800" b="0" i="0" dirty="0" err="1">
                <a:solidFill>
                  <a:schemeClr val="bg1"/>
                </a:solidFill>
                <a:effectLst/>
              </a:rPr>
              <a:t>liceu</a:t>
            </a:r>
            <a:r>
              <a:rPr lang="en-US" sz="1800" b="0" i="0" dirty="0">
                <a:solidFill>
                  <a:schemeClr val="bg1"/>
                </a:solidFill>
                <a:effectLst/>
              </a:rPr>
              <a:t>.</a:t>
            </a:r>
          </a:p>
          <a:p>
            <a:pPr>
              <a:spcAft>
                <a:spcPts val="600"/>
              </a:spcAft>
            </a:pPr>
            <a:r>
              <a:rPr lang="en-US" sz="1800" b="0" i="0" dirty="0" err="1">
                <a:solidFill>
                  <a:schemeClr val="bg1"/>
                </a:solidFill>
                <a:effectLst/>
              </a:rPr>
              <a:t>Atat</a:t>
            </a:r>
            <a:r>
              <a:rPr lang="en-US" sz="1800" b="0" i="0" dirty="0">
                <a:solidFill>
                  <a:schemeClr val="bg1"/>
                </a:solidFill>
                <a:effectLst/>
              </a:rPr>
              <a:t> </a:t>
            </a:r>
            <a:r>
              <a:rPr lang="en-US" sz="1800" b="0" i="0" dirty="0" err="1">
                <a:solidFill>
                  <a:schemeClr val="bg1"/>
                </a:solidFill>
                <a:effectLst/>
              </a:rPr>
              <a:t>pozitia</a:t>
            </a:r>
            <a:r>
              <a:rPr lang="en-US" sz="1800" b="0" i="0" dirty="0">
                <a:solidFill>
                  <a:schemeClr val="bg1"/>
                </a:solidFill>
                <a:effectLst/>
              </a:rPr>
              <a:t> de Director Economic cat </a:t>
            </a:r>
            <a:r>
              <a:rPr lang="en-US" sz="1800" b="0" i="0" dirty="0" err="1">
                <a:solidFill>
                  <a:schemeClr val="bg1"/>
                </a:solidFill>
                <a:effectLst/>
              </a:rPr>
              <a:t>si</a:t>
            </a:r>
            <a:r>
              <a:rPr lang="en-US" sz="1800" b="0" i="0" dirty="0">
                <a:solidFill>
                  <a:schemeClr val="bg1"/>
                </a:solidFill>
                <a:effectLst/>
              </a:rPr>
              <a:t> </a:t>
            </a:r>
            <a:r>
              <a:rPr lang="en-US" sz="1800" b="0" i="0" dirty="0" err="1">
                <a:solidFill>
                  <a:schemeClr val="bg1"/>
                </a:solidFill>
                <a:effectLst/>
              </a:rPr>
              <a:t>calificarea</a:t>
            </a:r>
            <a:r>
              <a:rPr lang="en-US" sz="1800" b="0" i="0" dirty="0">
                <a:solidFill>
                  <a:schemeClr val="bg1"/>
                </a:solidFill>
                <a:effectLst/>
              </a:rPr>
              <a:t> de Expert </a:t>
            </a:r>
            <a:r>
              <a:rPr lang="en-US" sz="1800" b="0" i="0" dirty="0" err="1">
                <a:solidFill>
                  <a:schemeClr val="bg1"/>
                </a:solidFill>
                <a:effectLst/>
              </a:rPr>
              <a:t>Contabil</a:t>
            </a:r>
            <a:r>
              <a:rPr lang="en-US" sz="1800" b="0" i="0" dirty="0">
                <a:solidFill>
                  <a:schemeClr val="bg1"/>
                </a:solidFill>
                <a:effectLst/>
              </a:rPr>
              <a:t> pe care le-am </a:t>
            </a:r>
            <a:r>
              <a:rPr lang="en-US" sz="1800" b="0" i="0" dirty="0" err="1">
                <a:solidFill>
                  <a:schemeClr val="bg1"/>
                </a:solidFill>
                <a:effectLst/>
              </a:rPr>
              <a:t>obtinut</a:t>
            </a:r>
            <a:r>
              <a:rPr lang="en-US" sz="1800" b="0" i="0" dirty="0">
                <a:solidFill>
                  <a:schemeClr val="bg1"/>
                </a:solidFill>
                <a:effectLst/>
              </a:rPr>
              <a:t> pe</a:t>
            </a:r>
          </a:p>
          <a:p>
            <a:pPr>
              <a:spcAft>
                <a:spcPts val="600"/>
              </a:spcAft>
            </a:pPr>
            <a:r>
              <a:rPr lang="en-US" sz="1800" b="0" i="0" dirty="0" err="1">
                <a:solidFill>
                  <a:schemeClr val="bg1"/>
                </a:solidFill>
                <a:effectLst/>
              </a:rPr>
              <a:t>parcursul</a:t>
            </a:r>
            <a:r>
              <a:rPr lang="en-US" sz="1800" b="0" i="0" dirty="0">
                <a:solidFill>
                  <a:schemeClr val="bg1"/>
                </a:solidFill>
                <a:effectLst/>
              </a:rPr>
              <a:t> </a:t>
            </a:r>
            <a:r>
              <a:rPr lang="en-US" sz="1800" b="0" i="0" dirty="0" err="1">
                <a:solidFill>
                  <a:schemeClr val="bg1"/>
                </a:solidFill>
                <a:effectLst/>
              </a:rPr>
              <a:t>cariei</a:t>
            </a:r>
            <a:r>
              <a:rPr lang="en-US" sz="1800" b="0" i="0" dirty="0">
                <a:solidFill>
                  <a:schemeClr val="bg1"/>
                </a:solidFill>
                <a:effectLst/>
              </a:rPr>
              <a:t> nu </a:t>
            </a:r>
            <a:r>
              <a:rPr lang="en-US" sz="1800" b="0" i="0" dirty="0" err="1">
                <a:solidFill>
                  <a:schemeClr val="bg1"/>
                </a:solidFill>
                <a:effectLst/>
              </a:rPr>
              <a:t>ar</a:t>
            </a:r>
            <a:r>
              <a:rPr lang="en-US" sz="1800" b="0" i="0" dirty="0">
                <a:solidFill>
                  <a:schemeClr val="bg1"/>
                </a:solidFill>
                <a:effectLst/>
              </a:rPr>
              <a:t> fi </a:t>
            </a:r>
            <a:r>
              <a:rPr lang="en-US" sz="1800" b="0" i="0" dirty="0" err="1">
                <a:solidFill>
                  <a:schemeClr val="bg1"/>
                </a:solidFill>
                <a:effectLst/>
              </a:rPr>
              <a:t>fost</a:t>
            </a:r>
            <a:r>
              <a:rPr lang="en-US" sz="1800" b="0" i="0" dirty="0">
                <a:solidFill>
                  <a:schemeClr val="bg1"/>
                </a:solidFill>
                <a:effectLst/>
              </a:rPr>
              <a:t> </a:t>
            </a:r>
            <a:r>
              <a:rPr lang="en-US" sz="1800" b="0" i="0" dirty="0" err="1">
                <a:solidFill>
                  <a:schemeClr val="bg1"/>
                </a:solidFill>
                <a:effectLst/>
              </a:rPr>
              <a:t>posibile</a:t>
            </a:r>
            <a:r>
              <a:rPr lang="en-US" sz="1800" b="0" i="0" dirty="0">
                <a:solidFill>
                  <a:schemeClr val="bg1"/>
                </a:solidFill>
                <a:effectLst/>
              </a:rPr>
              <a:t> </a:t>
            </a:r>
            <a:r>
              <a:rPr lang="en-US" sz="1800" b="0" i="0" dirty="0" err="1">
                <a:solidFill>
                  <a:schemeClr val="bg1"/>
                </a:solidFill>
                <a:effectLst/>
              </a:rPr>
              <a:t>fara</a:t>
            </a:r>
            <a:r>
              <a:rPr lang="en-US" sz="1800" b="0" i="0" dirty="0">
                <a:solidFill>
                  <a:schemeClr val="bg1"/>
                </a:solidFill>
                <a:effectLst/>
              </a:rPr>
              <a:t> </a:t>
            </a:r>
            <a:r>
              <a:rPr lang="en-US" sz="1800" b="0" i="0" dirty="0" err="1">
                <a:solidFill>
                  <a:schemeClr val="bg1"/>
                </a:solidFill>
                <a:effectLst/>
              </a:rPr>
              <a:t>pregatirea</a:t>
            </a:r>
            <a:r>
              <a:rPr lang="en-US" sz="1800" b="0" i="0" dirty="0">
                <a:solidFill>
                  <a:schemeClr val="bg1"/>
                </a:solidFill>
                <a:effectLst/>
              </a:rPr>
              <a:t> </a:t>
            </a:r>
            <a:r>
              <a:rPr lang="en-US" sz="1800" b="0" i="0" dirty="0" err="1">
                <a:solidFill>
                  <a:schemeClr val="bg1"/>
                </a:solidFill>
                <a:effectLst/>
              </a:rPr>
              <a:t>temeinica</a:t>
            </a:r>
            <a:r>
              <a:rPr lang="en-US" sz="1800" b="0" i="0" dirty="0">
                <a:solidFill>
                  <a:schemeClr val="bg1"/>
                </a:solidFill>
                <a:effectLst/>
              </a:rPr>
              <a:t> din </a:t>
            </a:r>
            <a:r>
              <a:rPr lang="en-US" sz="1800" b="0" i="0" dirty="0" err="1">
                <a:solidFill>
                  <a:schemeClr val="bg1"/>
                </a:solidFill>
                <a:effectLst/>
              </a:rPr>
              <a:t>mediul</a:t>
            </a:r>
            <a:r>
              <a:rPr lang="en-US" sz="1800" b="0" i="0" dirty="0">
                <a:solidFill>
                  <a:schemeClr val="bg1"/>
                </a:solidFill>
                <a:effectLst/>
              </a:rPr>
              <a:t> academic </a:t>
            </a:r>
            <a:r>
              <a:rPr lang="en-US" sz="1800" b="0" i="0" dirty="0" err="1">
                <a:solidFill>
                  <a:schemeClr val="bg1"/>
                </a:solidFill>
                <a:effectLst/>
              </a:rPr>
              <a:t>si</a:t>
            </a:r>
            <a:r>
              <a:rPr lang="en-US" sz="1800" b="0" i="0" dirty="0">
                <a:solidFill>
                  <a:schemeClr val="bg1"/>
                </a:solidFill>
                <a:effectLst/>
              </a:rPr>
              <a:t> a </a:t>
            </a:r>
            <a:r>
              <a:rPr lang="en-US" sz="1800" b="0" i="0" dirty="0" err="1">
                <a:solidFill>
                  <a:schemeClr val="bg1"/>
                </a:solidFill>
                <a:effectLst/>
              </a:rPr>
              <a:t>increderii</a:t>
            </a:r>
            <a:endParaRPr lang="en-US" sz="1800" b="0" i="0" dirty="0">
              <a:solidFill>
                <a:schemeClr val="bg1"/>
              </a:solidFill>
              <a:effectLst/>
            </a:endParaRPr>
          </a:p>
          <a:p>
            <a:pPr>
              <a:spcAft>
                <a:spcPts val="600"/>
              </a:spcAft>
            </a:pPr>
            <a:r>
              <a:rPr lang="en-US" sz="1800" b="0" i="0" dirty="0">
                <a:solidFill>
                  <a:schemeClr val="bg1"/>
                </a:solidFill>
                <a:effectLst/>
              </a:rPr>
              <a:t>pe care ne-au </a:t>
            </a:r>
            <a:r>
              <a:rPr lang="en-US" sz="1800" b="0" i="0" dirty="0" err="1">
                <a:solidFill>
                  <a:schemeClr val="bg1"/>
                </a:solidFill>
                <a:effectLst/>
              </a:rPr>
              <a:t>transmis</a:t>
            </a:r>
            <a:r>
              <a:rPr lang="en-US" sz="1800" b="0" i="0" dirty="0">
                <a:solidFill>
                  <a:schemeClr val="bg1"/>
                </a:solidFill>
                <a:effectLst/>
              </a:rPr>
              <a:t>-o </a:t>
            </a:r>
            <a:r>
              <a:rPr lang="en-US" sz="1800" b="0" i="0" dirty="0" err="1">
                <a:solidFill>
                  <a:schemeClr val="bg1"/>
                </a:solidFill>
                <a:effectLst/>
              </a:rPr>
              <a:t>profesorii</a:t>
            </a:r>
            <a:r>
              <a:rPr lang="en-US" sz="1800" b="0" i="0" dirty="0">
                <a:solidFill>
                  <a:schemeClr val="bg1"/>
                </a:solidFill>
                <a:effectLst/>
              </a:rPr>
              <a:t> </a:t>
            </a:r>
            <a:r>
              <a:rPr lang="en-US" sz="1800" b="0" i="0" dirty="0" err="1">
                <a:solidFill>
                  <a:schemeClr val="bg1"/>
                </a:solidFill>
                <a:effectLst/>
              </a:rPr>
              <a:t>nostrii</a:t>
            </a:r>
            <a:r>
              <a:rPr lang="en-US" sz="1800" b="0" i="0" dirty="0">
                <a:solidFill>
                  <a:schemeClr val="bg1"/>
                </a:solidFill>
                <a:effectLst/>
              </a:rPr>
              <a:t>.</a:t>
            </a:r>
          </a:p>
          <a:p>
            <a:pPr>
              <a:spcAft>
                <a:spcPts val="600"/>
              </a:spcAft>
            </a:pPr>
            <a:r>
              <a:rPr lang="en-US" sz="1800" b="0" i="0" dirty="0">
                <a:solidFill>
                  <a:schemeClr val="bg1"/>
                </a:solidFill>
                <a:effectLst/>
              </a:rPr>
              <a:t>Ca om </a:t>
            </a:r>
            <a:r>
              <a:rPr lang="en-US" sz="1800" b="0" i="0" dirty="0" err="1">
                <a:solidFill>
                  <a:schemeClr val="bg1"/>
                </a:solidFill>
                <a:effectLst/>
              </a:rPr>
              <a:t>si</a:t>
            </a:r>
            <a:r>
              <a:rPr lang="en-US" sz="1800" b="0" i="0" dirty="0">
                <a:solidFill>
                  <a:schemeClr val="bg1"/>
                </a:solidFill>
                <a:effectLst/>
              </a:rPr>
              <a:t> </a:t>
            </a:r>
            <a:r>
              <a:rPr lang="en-US" sz="1800" b="0" i="0" dirty="0" err="1">
                <a:solidFill>
                  <a:schemeClr val="bg1"/>
                </a:solidFill>
                <a:effectLst/>
              </a:rPr>
              <a:t>profesionist</a:t>
            </a:r>
            <a:r>
              <a:rPr lang="en-US" sz="1800" b="0" i="0" dirty="0">
                <a:solidFill>
                  <a:schemeClr val="bg1"/>
                </a:solidFill>
                <a:effectLst/>
              </a:rPr>
              <a:t> , sunt </a:t>
            </a:r>
            <a:r>
              <a:rPr lang="en-US" sz="1800" b="0" i="0" dirty="0" err="1">
                <a:solidFill>
                  <a:schemeClr val="bg1"/>
                </a:solidFill>
                <a:effectLst/>
              </a:rPr>
              <a:t>profund</a:t>
            </a:r>
            <a:r>
              <a:rPr lang="en-US" sz="1800" b="0" i="0" dirty="0">
                <a:solidFill>
                  <a:schemeClr val="bg1"/>
                </a:solidFill>
                <a:effectLst/>
              </a:rPr>
              <a:t> </a:t>
            </a:r>
            <a:r>
              <a:rPr lang="en-US" sz="1800" b="0" i="0" dirty="0" err="1">
                <a:solidFill>
                  <a:schemeClr val="bg1"/>
                </a:solidFill>
                <a:effectLst/>
              </a:rPr>
              <a:t>recunoscatoare</a:t>
            </a:r>
            <a:r>
              <a:rPr lang="en-US" sz="1800" b="0" i="0" dirty="0">
                <a:solidFill>
                  <a:schemeClr val="bg1"/>
                </a:solidFill>
                <a:effectLst/>
              </a:rPr>
              <a:t> </a:t>
            </a:r>
            <a:r>
              <a:rPr lang="en-US" sz="1800" b="0" i="0" dirty="0" err="1">
                <a:solidFill>
                  <a:schemeClr val="bg1"/>
                </a:solidFill>
                <a:effectLst/>
              </a:rPr>
              <a:t>mentorilor</a:t>
            </a:r>
            <a:r>
              <a:rPr lang="en-US" sz="1800" b="0" i="0" dirty="0">
                <a:solidFill>
                  <a:schemeClr val="bg1"/>
                </a:solidFill>
                <a:effectLst/>
              </a:rPr>
              <a:t> </a:t>
            </a:r>
            <a:r>
              <a:rPr lang="en-US" sz="1800" b="0" i="0" dirty="0" err="1">
                <a:solidFill>
                  <a:schemeClr val="bg1"/>
                </a:solidFill>
                <a:effectLst/>
              </a:rPr>
              <a:t>mei</a:t>
            </a:r>
            <a:r>
              <a:rPr lang="en-US" sz="1800" b="0" i="0" dirty="0">
                <a:solidFill>
                  <a:schemeClr val="bg1"/>
                </a:solidFill>
                <a:effectLst/>
              </a:rPr>
              <a:t> de la </a:t>
            </a:r>
            <a:r>
              <a:rPr lang="en-US" sz="1800" b="0" i="0" dirty="0" err="1">
                <a:solidFill>
                  <a:schemeClr val="bg1"/>
                </a:solidFill>
                <a:effectLst/>
              </a:rPr>
              <a:t>catedra</a:t>
            </a:r>
            <a:r>
              <a:rPr lang="en-US" sz="1800" b="0" i="0" dirty="0">
                <a:solidFill>
                  <a:schemeClr val="bg1"/>
                </a:solidFill>
                <a:effectLst/>
              </a:rPr>
              <a:t> de </a:t>
            </a:r>
            <a:r>
              <a:rPr lang="en-US" sz="1800" b="0" i="0" dirty="0" err="1">
                <a:solidFill>
                  <a:schemeClr val="bg1"/>
                </a:solidFill>
                <a:effectLst/>
              </a:rPr>
              <a:t>Contabilitate</a:t>
            </a:r>
            <a:endParaRPr lang="en-US" sz="1800" b="0" i="0" dirty="0">
              <a:solidFill>
                <a:schemeClr val="bg1"/>
              </a:solidFill>
              <a:effectLst/>
            </a:endParaRPr>
          </a:p>
          <a:p>
            <a:pPr>
              <a:spcAft>
                <a:spcPts val="600"/>
              </a:spcAft>
            </a:pPr>
            <a:r>
              <a:rPr lang="en-US" sz="1800" b="0" i="0" dirty="0" err="1">
                <a:solidFill>
                  <a:schemeClr val="bg1"/>
                </a:solidFill>
                <a:effectLst/>
              </a:rPr>
              <a:t>si</a:t>
            </a:r>
            <a:r>
              <a:rPr lang="en-US" sz="1800" b="0" i="0" dirty="0">
                <a:solidFill>
                  <a:schemeClr val="bg1"/>
                </a:solidFill>
                <a:effectLst/>
              </a:rPr>
              <a:t> Informatica de </a:t>
            </a:r>
            <a:r>
              <a:rPr lang="en-US" sz="1800" b="0" i="0" dirty="0" err="1">
                <a:solidFill>
                  <a:schemeClr val="bg1"/>
                </a:solidFill>
                <a:effectLst/>
              </a:rPr>
              <a:t>Gestiune</a:t>
            </a:r>
            <a:r>
              <a:rPr lang="en-US" sz="1800" b="0" i="0" dirty="0">
                <a:solidFill>
                  <a:schemeClr val="bg1"/>
                </a:solidFill>
                <a:effectLst/>
              </a:rPr>
              <a:t> din Bacau ,</a:t>
            </a:r>
            <a:r>
              <a:rPr lang="en-US" sz="1800" b="0" i="0" dirty="0" err="1">
                <a:solidFill>
                  <a:schemeClr val="bg1"/>
                </a:solidFill>
                <a:effectLst/>
              </a:rPr>
              <a:t>regretatul</a:t>
            </a:r>
            <a:r>
              <a:rPr lang="en-US" sz="1800" b="0" i="0" dirty="0">
                <a:solidFill>
                  <a:schemeClr val="bg1"/>
                </a:solidFill>
                <a:effectLst/>
              </a:rPr>
              <a:t> </a:t>
            </a:r>
            <a:r>
              <a:rPr lang="en-US" sz="1800" b="0" i="0" dirty="0" err="1">
                <a:solidFill>
                  <a:schemeClr val="bg1"/>
                </a:solidFill>
                <a:effectLst/>
              </a:rPr>
              <a:t>domn</a:t>
            </a:r>
            <a:r>
              <a:rPr lang="en-US" sz="1800" b="0" i="0" dirty="0">
                <a:solidFill>
                  <a:schemeClr val="bg1"/>
                </a:solidFill>
                <a:effectLst/>
              </a:rPr>
              <a:t> </a:t>
            </a:r>
            <a:r>
              <a:rPr lang="en-US" sz="1800" b="0" i="0" dirty="0" err="1">
                <a:solidFill>
                  <a:schemeClr val="bg1"/>
                </a:solidFill>
                <a:effectLst/>
              </a:rPr>
              <a:t>prof.univ.dr</a:t>
            </a:r>
            <a:r>
              <a:rPr lang="en-US" sz="1800" b="0" i="0" dirty="0">
                <a:solidFill>
                  <a:schemeClr val="bg1"/>
                </a:solidFill>
                <a:effectLst/>
              </a:rPr>
              <a:t>. </a:t>
            </a:r>
            <a:r>
              <a:rPr lang="en-US" sz="1800" b="0" i="0" dirty="0" err="1">
                <a:solidFill>
                  <a:schemeClr val="bg1"/>
                </a:solidFill>
                <a:effectLst/>
              </a:rPr>
              <a:t>Patrut</a:t>
            </a:r>
            <a:r>
              <a:rPr lang="en-US" sz="1800" b="0" i="0" dirty="0">
                <a:solidFill>
                  <a:schemeClr val="bg1"/>
                </a:solidFill>
                <a:effectLst/>
              </a:rPr>
              <a:t> </a:t>
            </a:r>
            <a:r>
              <a:rPr lang="en-US" sz="1800" b="0" i="0" dirty="0" err="1">
                <a:solidFill>
                  <a:schemeClr val="bg1"/>
                </a:solidFill>
                <a:effectLst/>
              </a:rPr>
              <a:t>N.Vasile</a:t>
            </a:r>
            <a:r>
              <a:rPr lang="en-US" sz="1800" b="0" i="0" dirty="0">
                <a:solidFill>
                  <a:schemeClr val="bg1"/>
                </a:solidFill>
                <a:effectLst/>
              </a:rPr>
              <a:t> , </a:t>
            </a:r>
            <a:r>
              <a:rPr lang="en-US" sz="1800" b="0" i="0" dirty="0" err="1">
                <a:solidFill>
                  <a:schemeClr val="bg1"/>
                </a:solidFill>
                <a:effectLst/>
              </a:rPr>
              <a:t>cel</a:t>
            </a:r>
            <a:r>
              <a:rPr lang="en-US" sz="1800" b="0" i="0" dirty="0">
                <a:solidFill>
                  <a:schemeClr val="bg1"/>
                </a:solidFill>
                <a:effectLst/>
              </a:rPr>
              <a:t> care ne-</a:t>
            </a:r>
          </a:p>
          <a:p>
            <a:pPr>
              <a:spcAft>
                <a:spcPts val="600"/>
              </a:spcAft>
            </a:pPr>
            <a:r>
              <a:rPr lang="en-US" sz="1800" b="0" i="0" dirty="0">
                <a:solidFill>
                  <a:schemeClr val="bg1"/>
                </a:solidFill>
                <a:effectLst/>
              </a:rPr>
              <a:t>a pus </a:t>
            </a:r>
            <a:r>
              <a:rPr lang="en-US" sz="1800" b="0" i="0" dirty="0" err="1">
                <a:solidFill>
                  <a:schemeClr val="bg1"/>
                </a:solidFill>
                <a:effectLst/>
              </a:rPr>
              <a:t>bazele</a:t>
            </a:r>
            <a:r>
              <a:rPr lang="en-US" sz="1800" b="0" i="0" dirty="0">
                <a:solidFill>
                  <a:schemeClr val="bg1"/>
                </a:solidFill>
                <a:effectLst/>
              </a:rPr>
              <a:t> in “</a:t>
            </a:r>
            <a:r>
              <a:rPr lang="en-US" sz="1800" b="0" i="0" dirty="0" err="1">
                <a:solidFill>
                  <a:schemeClr val="bg1"/>
                </a:solidFill>
                <a:effectLst/>
              </a:rPr>
              <a:t>stiinta</a:t>
            </a:r>
            <a:r>
              <a:rPr lang="en-US" sz="1800" b="0" i="0" dirty="0">
                <a:solidFill>
                  <a:schemeClr val="bg1"/>
                </a:solidFill>
                <a:effectLst/>
              </a:rPr>
              <a:t> </a:t>
            </a:r>
            <a:r>
              <a:rPr lang="en-US" sz="1800" b="0" i="0" dirty="0" err="1">
                <a:solidFill>
                  <a:schemeClr val="bg1"/>
                </a:solidFill>
                <a:effectLst/>
              </a:rPr>
              <a:t>ordinii</a:t>
            </a:r>
            <a:r>
              <a:rPr lang="en-US" sz="1800" b="0" i="0" dirty="0">
                <a:solidFill>
                  <a:schemeClr val="bg1"/>
                </a:solidFill>
                <a:effectLst/>
              </a:rPr>
              <a:t>’ </a:t>
            </a:r>
            <a:r>
              <a:rPr lang="en-US" sz="1800" b="0" i="0" dirty="0" err="1">
                <a:solidFill>
                  <a:schemeClr val="bg1"/>
                </a:solidFill>
                <a:effectLst/>
              </a:rPr>
              <a:t>si</a:t>
            </a:r>
            <a:r>
              <a:rPr lang="en-US" sz="1800" b="0" i="0" dirty="0">
                <a:solidFill>
                  <a:schemeClr val="bg1"/>
                </a:solidFill>
                <a:effectLst/>
              </a:rPr>
              <a:t> </a:t>
            </a:r>
            <a:r>
              <a:rPr lang="en-US" sz="1800" b="0" i="0" dirty="0" err="1">
                <a:solidFill>
                  <a:schemeClr val="bg1"/>
                </a:solidFill>
                <a:effectLst/>
              </a:rPr>
              <a:t>doamnei</a:t>
            </a:r>
            <a:r>
              <a:rPr lang="en-US" sz="1800" b="0" i="0" dirty="0">
                <a:solidFill>
                  <a:schemeClr val="bg1"/>
                </a:solidFill>
                <a:effectLst/>
              </a:rPr>
              <a:t> </a:t>
            </a:r>
            <a:r>
              <a:rPr lang="en-US" sz="1800" b="0" i="0" dirty="0" err="1">
                <a:solidFill>
                  <a:schemeClr val="bg1"/>
                </a:solidFill>
                <a:effectLst/>
              </a:rPr>
              <a:t>prof.conf.univ.dr</a:t>
            </a:r>
            <a:r>
              <a:rPr lang="en-US" sz="1800" b="0" i="0" dirty="0">
                <a:solidFill>
                  <a:schemeClr val="bg1"/>
                </a:solidFill>
                <a:effectLst/>
              </a:rPr>
              <a:t> </a:t>
            </a:r>
            <a:r>
              <a:rPr lang="en-US" sz="1800" b="0" i="0" dirty="0" err="1">
                <a:solidFill>
                  <a:schemeClr val="bg1"/>
                </a:solidFill>
                <a:effectLst/>
              </a:rPr>
              <a:t>Aristita</a:t>
            </a:r>
            <a:r>
              <a:rPr lang="en-US" sz="1800" b="0" i="0" dirty="0">
                <a:solidFill>
                  <a:schemeClr val="bg1"/>
                </a:solidFill>
                <a:effectLst/>
              </a:rPr>
              <a:t> </a:t>
            </a:r>
            <a:r>
              <a:rPr lang="en-US" sz="1800" b="0" i="0" dirty="0" err="1">
                <a:solidFill>
                  <a:schemeClr val="bg1"/>
                </a:solidFill>
                <a:effectLst/>
              </a:rPr>
              <a:t>Rotila</a:t>
            </a:r>
            <a:r>
              <a:rPr lang="en-US" sz="1800" b="0" i="0" dirty="0">
                <a:solidFill>
                  <a:schemeClr val="bg1"/>
                </a:solidFill>
                <a:effectLst/>
              </a:rPr>
              <a:t> sub a </a:t>
            </a:r>
            <a:r>
              <a:rPr lang="en-US" sz="1800" b="0" i="0" dirty="0" err="1">
                <a:solidFill>
                  <a:schemeClr val="bg1"/>
                </a:solidFill>
                <a:effectLst/>
              </a:rPr>
              <a:t>carei</a:t>
            </a:r>
            <a:r>
              <a:rPr lang="en-US" sz="1800" b="0" i="0" dirty="0">
                <a:solidFill>
                  <a:schemeClr val="bg1"/>
                </a:solidFill>
                <a:effectLst/>
              </a:rPr>
              <a:t> </a:t>
            </a:r>
            <a:r>
              <a:rPr lang="en-US" sz="1800" b="0" i="0" dirty="0" err="1">
                <a:solidFill>
                  <a:schemeClr val="bg1"/>
                </a:solidFill>
                <a:effectLst/>
              </a:rPr>
              <a:t>indrumare</a:t>
            </a:r>
            <a:endParaRPr lang="en-US" sz="1800" b="0" i="0" dirty="0">
              <a:solidFill>
                <a:schemeClr val="bg1"/>
              </a:solidFill>
              <a:effectLst/>
            </a:endParaRPr>
          </a:p>
          <a:p>
            <a:pPr>
              <a:spcAft>
                <a:spcPts val="600"/>
              </a:spcAft>
            </a:pPr>
            <a:r>
              <a:rPr lang="en-US" sz="1800" b="0" i="0" dirty="0">
                <a:solidFill>
                  <a:schemeClr val="bg1"/>
                </a:solidFill>
                <a:effectLst/>
              </a:rPr>
              <a:t>mi-am </a:t>
            </a:r>
            <a:r>
              <a:rPr lang="en-US" sz="1800" b="0" i="0" dirty="0" err="1">
                <a:solidFill>
                  <a:schemeClr val="bg1"/>
                </a:solidFill>
                <a:effectLst/>
              </a:rPr>
              <a:t>sustinut</a:t>
            </a:r>
            <a:r>
              <a:rPr lang="en-US" sz="1800" b="0" i="0" dirty="0">
                <a:solidFill>
                  <a:schemeClr val="bg1"/>
                </a:solidFill>
                <a:effectLst/>
              </a:rPr>
              <a:t> </a:t>
            </a:r>
            <a:r>
              <a:rPr lang="en-US" sz="1800" b="0" i="0" dirty="0" err="1">
                <a:solidFill>
                  <a:schemeClr val="bg1"/>
                </a:solidFill>
                <a:effectLst/>
              </a:rPr>
              <a:t>lucrarea</a:t>
            </a:r>
            <a:r>
              <a:rPr lang="en-US" sz="1800" b="0" i="0" dirty="0">
                <a:solidFill>
                  <a:schemeClr val="bg1"/>
                </a:solidFill>
                <a:effectLst/>
              </a:rPr>
              <a:t> de </a:t>
            </a:r>
            <a:r>
              <a:rPr lang="en-US" sz="1800" b="0" i="0" dirty="0" err="1">
                <a:solidFill>
                  <a:schemeClr val="bg1"/>
                </a:solidFill>
                <a:effectLst/>
              </a:rPr>
              <a:t>licenta</a:t>
            </a:r>
            <a:r>
              <a:rPr lang="en-US" sz="1800" b="0" i="0" dirty="0">
                <a:solidFill>
                  <a:schemeClr val="bg1"/>
                </a:solidFill>
                <a:effectLst/>
              </a:rPr>
              <a:t>.</a:t>
            </a:r>
            <a:r>
              <a:rPr lang="ro-RO" sz="1800" b="0" i="0" dirty="0">
                <a:solidFill>
                  <a:schemeClr val="bg1"/>
                </a:solidFill>
                <a:effectLst/>
              </a:rPr>
              <a:t>”</a:t>
            </a:r>
            <a:endParaRPr lang="en-US" dirty="0">
              <a:solidFill>
                <a:schemeClr val="bg1"/>
              </a:solidFill>
            </a:endParaRPr>
          </a:p>
        </p:txBody>
      </p:sp>
      <p:sp>
        <p:nvSpPr>
          <p:cNvPr id="7" name="CasetăText 6">
            <a:extLst>
              <a:ext uri="{FF2B5EF4-FFF2-40B4-BE49-F238E27FC236}">
                <a16:creationId xmlns:a16="http://schemas.microsoft.com/office/drawing/2014/main" id="{9B2D26F0-4ECB-42CC-9F41-DC42B3E09827}"/>
              </a:ext>
            </a:extLst>
          </p:cNvPr>
          <p:cNvSpPr txBox="1"/>
          <p:nvPr/>
        </p:nvSpPr>
        <p:spPr>
          <a:xfrm>
            <a:off x="6309709" y="5997346"/>
            <a:ext cx="6094140" cy="584775"/>
          </a:xfrm>
          <a:prstGeom prst="rect">
            <a:avLst/>
          </a:prstGeom>
          <a:noFill/>
        </p:spPr>
        <p:txBody>
          <a:bodyPr wrap="square">
            <a:spAutoFit/>
          </a:bodyPr>
          <a:lstStyle/>
          <a:p>
            <a:pPr algn="ctr"/>
            <a:r>
              <a:rPr lang="ro-RO" sz="3200" b="1" i="0" dirty="0">
                <a:solidFill>
                  <a:schemeClr val="bg1"/>
                </a:solidFill>
                <a:effectLst/>
              </a:rPr>
              <a:t>Ana-Maria LAZĂR</a:t>
            </a:r>
            <a:r>
              <a:rPr lang="en-US" sz="3200" b="1" i="0" dirty="0">
                <a:solidFill>
                  <a:schemeClr val="bg1"/>
                </a:solidFill>
                <a:effectLst/>
              </a:rPr>
              <a:t> </a:t>
            </a:r>
            <a:endParaRPr lang="ro-RO" sz="3200" b="1" i="0" dirty="0">
              <a:solidFill>
                <a:schemeClr val="bg1"/>
              </a:solidFill>
              <a:effectLst/>
            </a:endParaRPr>
          </a:p>
        </p:txBody>
      </p:sp>
      <p:sp>
        <p:nvSpPr>
          <p:cNvPr id="9" name="CasetăText 8">
            <a:extLst>
              <a:ext uri="{FF2B5EF4-FFF2-40B4-BE49-F238E27FC236}">
                <a16:creationId xmlns:a16="http://schemas.microsoft.com/office/drawing/2014/main" id="{4EB695D9-F719-466A-888F-59F32BBC38D3}"/>
              </a:ext>
            </a:extLst>
          </p:cNvPr>
          <p:cNvSpPr txBox="1"/>
          <p:nvPr/>
        </p:nvSpPr>
        <p:spPr>
          <a:xfrm>
            <a:off x="263557" y="-2376690"/>
            <a:ext cx="833553" cy="4508927"/>
          </a:xfrm>
          <a:prstGeom prst="rect">
            <a:avLst/>
          </a:prstGeom>
          <a:noFill/>
        </p:spPr>
        <p:txBody>
          <a:bodyPr wrap="square">
            <a:spAutoFit/>
          </a:bodyPr>
          <a:lstStyle/>
          <a:p>
            <a:r>
              <a:rPr lang="en-US" sz="28700" b="0" i="0" dirty="0">
                <a:solidFill>
                  <a:schemeClr val="bg1"/>
                </a:solidFill>
                <a:effectLst/>
              </a:rPr>
              <a:t>„</a:t>
            </a:r>
            <a:endParaRPr lang="en-US" sz="800" dirty="0"/>
          </a:p>
        </p:txBody>
      </p:sp>
    </p:spTree>
    <p:extLst>
      <p:ext uri="{BB962C8B-B14F-4D97-AF65-F5344CB8AC3E}">
        <p14:creationId xmlns:p14="http://schemas.microsoft.com/office/powerpoint/2010/main" val="3593827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ine 10" descr="Book open on a deck with a blackboard in the background">
            <a:extLst>
              <a:ext uri="{FF2B5EF4-FFF2-40B4-BE49-F238E27FC236}">
                <a16:creationId xmlns:a16="http://schemas.microsoft.com/office/drawing/2014/main" id="{82675CFD-ED8C-4667-9A05-B86813ECA36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tăText 4">
            <a:extLst>
              <a:ext uri="{FF2B5EF4-FFF2-40B4-BE49-F238E27FC236}">
                <a16:creationId xmlns:a16="http://schemas.microsoft.com/office/drawing/2014/main" id="{8B80603E-F8EC-4BAE-9A18-EBB56BCC8A9D}"/>
              </a:ext>
            </a:extLst>
          </p:cNvPr>
          <p:cNvSpPr txBox="1"/>
          <p:nvPr/>
        </p:nvSpPr>
        <p:spPr>
          <a:xfrm>
            <a:off x="1717861" y="642034"/>
            <a:ext cx="9853388" cy="5355312"/>
          </a:xfrm>
          <a:prstGeom prst="rect">
            <a:avLst/>
          </a:prstGeom>
          <a:noFill/>
        </p:spPr>
        <p:txBody>
          <a:bodyPr wrap="square">
            <a:spAutoFit/>
          </a:bodyPr>
          <a:lstStyle/>
          <a:p>
            <a:pPr algn="l"/>
            <a:r>
              <a:rPr lang="ro-RO" i="0" dirty="0">
                <a:solidFill>
                  <a:schemeClr val="bg1"/>
                </a:solidFill>
                <a:effectLst/>
              </a:rPr>
              <a:t>Facultatea</a:t>
            </a:r>
            <a:r>
              <a:rPr lang="en-US" i="0" dirty="0">
                <a:solidFill>
                  <a:schemeClr val="bg1"/>
                </a:solidFill>
                <a:effectLst/>
              </a:rPr>
              <a:t> de </a:t>
            </a:r>
            <a:r>
              <a:rPr lang="en-US" i="0" dirty="0" err="1">
                <a:solidFill>
                  <a:schemeClr val="bg1"/>
                </a:solidFill>
                <a:effectLst/>
              </a:rPr>
              <a:t>Stiinte</a:t>
            </a:r>
            <a:r>
              <a:rPr lang="en-US" i="0" dirty="0">
                <a:solidFill>
                  <a:schemeClr val="bg1"/>
                </a:solidFill>
                <a:effectLst/>
              </a:rPr>
              <a:t> Economice, </a:t>
            </a:r>
            <a:r>
              <a:rPr lang="ro-RO" i="0" dirty="0">
                <a:solidFill>
                  <a:schemeClr val="bg1"/>
                </a:solidFill>
                <a:effectLst/>
              </a:rPr>
              <a:t>specializarea</a:t>
            </a:r>
            <a:r>
              <a:rPr lang="en-US" i="0" dirty="0">
                <a:solidFill>
                  <a:schemeClr val="bg1"/>
                </a:solidFill>
                <a:effectLst/>
              </a:rPr>
              <a:t> </a:t>
            </a:r>
            <a:r>
              <a:rPr lang="ro-RO" i="0" dirty="0">
                <a:solidFill>
                  <a:schemeClr val="bg1"/>
                </a:solidFill>
                <a:effectLst/>
              </a:rPr>
              <a:t>M</a:t>
            </a:r>
            <a:r>
              <a:rPr lang="en-US" i="0" dirty="0" err="1">
                <a:solidFill>
                  <a:schemeClr val="bg1"/>
                </a:solidFill>
                <a:effectLst/>
              </a:rPr>
              <a:t>arketing</a:t>
            </a:r>
            <a:r>
              <a:rPr lang="ro-RO" i="0" dirty="0">
                <a:solidFill>
                  <a:schemeClr val="bg1"/>
                </a:solidFill>
                <a:effectLst/>
              </a:rPr>
              <a:t>,</a:t>
            </a:r>
            <a:r>
              <a:rPr lang="en-US" i="0" dirty="0">
                <a:solidFill>
                  <a:schemeClr val="bg1"/>
                </a:solidFill>
                <a:effectLst/>
              </a:rPr>
              <a:t> </a:t>
            </a:r>
            <a:r>
              <a:rPr lang="ro-RO" i="0" dirty="0">
                <a:solidFill>
                  <a:schemeClr val="bg1"/>
                </a:solidFill>
                <a:effectLst/>
              </a:rPr>
              <a:t>reprezentata</a:t>
            </a:r>
            <a:r>
              <a:rPr lang="en-US" i="0" dirty="0">
                <a:solidFill>
                  <a:schemeClr val="bg1"/>
                </a:solidFill>
                <a:effectLst/>
              </a:rPr>
              <a:t> de o </a:t>
            </a:r>
            <a:r>
              <a:rPr lang="en-US" i="0" dirty="0" err="1">
                <a:solidFill>
                  <a:schemeClr val="bg1"/>
                </a:solidFill>
                <a:effectLst/>
              </a:rPr>
              <a:t>echipa</a:t>
            </a:r>
            <a:r>
              <a:rPr lang="en-US" i="0" dirty="0">
                <a:solidFill>
                  <a:schemeClr val="bg1"/>
                </a:solidFill>
                <a:effectLst/>
              </a:rPr>
              <a:t> de </a:t>
            </a:r>
            <a:r>
              <a:rPr lang="en-US" i="0" dirty="0" err="1">
                <a:solidFill>
                  <a:schemeClr val="bg1"/>
                </a:solidFill>
                <a:effectLst/>
              </a:rPr>
              <a:t>profesori</a:t>
            </a:r>
            <a:r>
              <a:rPr lang="en-US" i="0" dirty="0">
                <a:solidFill>
                  <a:schemeClr val="bg1"/>
                </a:solidFill>
                <a:effectLst/>
              </a:rPr>
              <a:t> </a:t>
            </a:r>
            <a:r>
              <a:rPr lang="en-US" i="0" dirty="0" err="1">
                <a:solidFill>
                  <a:schemeClr val="bg1"/>
                </a:solidFill>
                <a:effectLst/>
              </a:rPr>
              <a:t>dedicati</a:t>
            </a:r>
            <a:r>
              <a:rPr lang="en-US" i="0" dirty="0">
                <a:solidFill>
                  <a:schemeClr val="bg1"/>
                </a:solidFill>
                <a:effectLst/>
              </a:rPr>
              <a:t> m-au </a:t>
            </a:r>
            <a:r>
              <a:rPr lang="en-US" i="0" dirty="0" err="1">
                <a:solidFill>
                  <a:schemeClr val="bg1"/>
                </a:solidFill>
                <a:effectLst/>
              </a:rPr>
              <a:t>ajutat</a:t>
            </a:r>
            <a:r>
              <a:rPr lang="en-US" i="0" dirty="0">
                <a:solidFill>
                  <a:schemeClr val="bg1"/>
                </a:solidFill>
                <a:effectLst/>
              </a:rPr>
              <a:t> </a:t>
            </a:r>
            <a:r>
              <a:rPr lang="en-US" i="0" dirty="0" err="1">
                <a:solidFill>
                  <a:schemeClr val="bg1"/>
                </a:solidFill>
                <a:effectLst/>
              </a:rPr>
              <a:t>sa</a:t>
            </a:r>
            <a:r>
              <a:rPr lang="en-US" i="0" dirty="0">
                <a:solidFill>
                  <a:schemeClr val="bg1"/>
                </a:solidFill>
                <a:effectLst/>
              </a:rPr>
              <a:t> ma </a:t>
            </a:r>
            <a:r>
              <a:rPr lang="en-US" i="0" dirty="0" err="1">
                <a:solidFill>
                  <a:schemeClr val="bg1"/>
                </a:solidFill>
                <a:effectLst/>
              </a:rPr>
              <a:t>dezvolt</a:t>
            </a:r>
            <a:r>
              <a:rPr lang="en-US" i="0" dirty="0">
                <a:solidFill>
                  <a:schemeClr val="bg1"/>
                </a:solidFill>
                <a:effectLst/>
              </a:rPr>
              <a:t> personal </a:t>
            </a:r>
            <a:r>
              <a:rPr lang="en-US" i="0" dirty="0" err="1">
                <a:solidFill>
                  <a:schemeClr val="bg1"/>
                </a:solidFill>
                <a:effectLst/>
              </a:rPr>
              <a:t>prin</a:t>
            </a:r>
            <a:r>
              <a:rPr lang="en-US" i="0" dirty="0">
                <a:solidFill>
                  <a:schemeClr val="bg1"/>
                </a:solidFill>
                <a:effectLst/>
              </a:rPr>
              <a:t> </a:t>
            </a:r>
            <a:r>
              <a:rPr lang="en-US" i="0" dirty="0" err="1">
                <a:solidFill>
                  <a:schemeClr val="bg1"/>
                </a:solidFill>
                <a:effectLst/>
              </a:rPr>
              <a:t>prisma</a:t>
            </a:r>
            <a:r>
              <a:rPr lang="en-US" i="0" dirty="0">
                <a:solidFill>
                  <a:schemeClr val="bg1"/>
                </a:solidFill>
                <a:effectLst/>
              </a:rPr>
              <a:t> </a:t>
            </a:r>
            <a:r>
              <a:rPr lang="en-US" i="0" dirty="0" err="1">
                <a:solidFill>
                  <a:schemeClr val="bg1"/>
                </a:solidFill>
                <a:effectLst/>
              </a:rPr>
              <a:t>faptului</a:t>
            </a:r>
            <a:r>
              <a:rPr lang="en-US" i="0" dirty="0">
                <a:solidFill>
                  <a:schemeClr val="bg1"/>
                </a:solidFill>
                <a:effectLst/>
              </a:rPr>
              <a:t> ca am </a:t>
            </a:r>
            <a:r>
              <a:rPr lang="en-US" i="0" dirty="0" err="1">
                <a:solidFill>
                  <a:schemeClr val="bg1"/>
                </a:solidFill>
                <a:effectLst/>
              </a:rPr>
              <a:t>parcurs</a:t>
            </a:r>
            <a:r>
              <a:rPr lang="en-US" i="0" dirty="0">
                <a:solidFill>
                  <a:schemeClr val="bg1"/>
                </a:solidFill>
                <a:effectLst/>
              </a:rPr>
              <a:t> </a:t>
            </a:r>
            <a:r>
              <a:rPr lang="en-US" i="0" dirty="0" err="1">
                <a:solidFill>
                  <a:schemeClr val="bg1"/>
                </a:solidFill>
                <a:effectLst/>
              </a:rPr>
              <a:t>impreuna</a:t>
            </a:r>
            <a:r>
              <a:rPr lang="en-US" i="0" dirty="0">
                <a:solidFill>
                  <a:schemeClr val="bg1"/>
                </a:solidFill>
                <a:effectLst/>
              </a:rPr>
              <a:t> </a:t>
            </a:r>
            <a:r>
              <a:rPr lang="en-US" i="0" dirty="0" err="1">
                <a:solidFill>
                  <a:schemeClr val="bg1"/>
                </a:solidFill>
                <a:effectLst/>
              </a:rPr>
              <a:t>experiente</a:t>
            </a:r>
            <a:r>
              <a:rPr lang="en-US" i="0" dirty="0">
                <a:solidFill>
                  <a:schemeClr val="bg1"/>
                </a:solidFill>
                <a:effectLst/>
              </a:rPr>
              <a:t> practice in </a:t>
            </a:r>
            <a:r>
              <a:rPr lang="en-US" i="0" dirty="0" err="1">
                <a:solidFill>
                  <a:schemeClr val="bg1"/>
                </a:solidFill>
                <a:effectLst/>
              </a:rPr>
              <a:t>cei</a:t>
            </a:r>
            <a:r>
              <a:rPr lang="en-US" i="0" dirty="0">
                <a:solidFill>
                  <a:schemeClr val="bg1"/>
                </a:solidFill>
                <a:effectLst/>
              </a:rPr>
              <a:t> 3 ani de studio</a:t>
            </a:r>
            <a:r>
              <a:rPr lang="ro-RO" dirty="0">
                <a:solidFill>
                  <a:schemeClr val="bg1"/>
                </a:solidFill>
              </a:rPr>
              <a:t>. </a:t>
            </a:r>
            <a:r>
              <a:rPr lang="en-US" i="0" dirty="0">
                <a:solidFill>
                  <a:schemeClr val="bg1"/>
                </a:solidFill>
                <a:effectLst/>
              </a:rPr>
              <a:t>Am </a:t>
            </a:r>
            <a:r>
              <a:rPr lang="en-US" i="0" dirty="0" err="1">
                <a:solidFill>
                  <a:schemeClr val="bg1"/>
                </a:solidFill>
                <a:effectLst/>
              </a:rPr>
              <a:t>intalnit</a:t>
            </a:r>
            <a:r>
              <a:rPr lang="en-US" i="0" dirty="0">
                <a:solidFill>
                  <a:schemeClr val="bg1"/>
                </a:solidFill>
                <a:effectLst/>
              </a:rPr>
              <a:t> </a:t>
            </a:r>
            <a:r>
              <a:rPr lang="en-US" i="0" dirty="0" err="1">
                <a:solidFill>
                  <a:schemeClr val="bg1"/>
                </a:solidFill>
                <a:effectLst/>
              </a:rPr>
              <a:t>oameni</a:t>
            </a:r>
            <a:r>
              <a:rPr lang="en-US" i="0" dirty="0">
                <a:solidFill>
                  <a:schemeClr val="bg1"/>
                </a:solidFill>
                <a:effectLst/>
              </a:rPr>
              <a:t>, am </a:t>
            </a:r>
            <a:r>
              <a:rPr lang="en-US" i="0" dirty="0" err="1">
                <a:solidFill>
                  <a:schemeClr val="bg1"/>
                </a:solidFill>
                <a:effectLst/>
              </a:rPr>
              <a:t>creat</a:t>
            </a:r>
            <a:r>
              <a:rPr lang="en-US" i="0" dirty="0">
                <a:solidFill>
                  <a:schemeClr val="bg1"/>
                </a:solidFill>
                <a:effectLst/>
              </a:rPr>
              <a:t> </a:t>
            </a:r>
            <a:r>
              <a:rPr lang="en-US" i="0" dirty="0" err="1">
                <a:solidFill>
                  <a:schemeClr val="bg1"/>
                </a:solidFill>
                <a:effectLst/>
              </a:rPr>
              <a:t>legaturi</a:t>
            </a:r>
            <a:r>
              <a:rPr lang="en-US" i="0" dirty="0">
                <a:solidFill>
                  <a:schemeClr val="bg1"/>
                </a:solidFill>
                <a:effectLst/>
              </a:rPr>
              <a:t>, am </a:t>
            </a:r>
            <a:r>
              <a:rPr lang="en-US" i="0" dirty="0" err="1">
                <a:solidFill>
                  <a:schemeClr val="bg1"/>
                </a:solidFill>
                <a:effectLst/>
              </a:rPr>
              <a:t>invatat</a:t>
            </a:r>
            <a:r>
              <a:rPr lang="en-US" i="0" dirty="0">
                <a:solidFill>
                  <a:schemeClr val="bg1"/>
                </a:solidFill>
                <a:effectLst/>
              </a:rPr>
              <a:t> </a:t>
            </a:r>
            <a:r>
              <a:rPr lang="en-US" i="0" dirty="0" err="1">
                <a:solidFill>
                  <a:schemeClr val="bg1"/>
                </a:solidFill>
                <a:effectLst/>
              </a:rPr>
              <a:t>unii</a:t>
            </a:r>
            <a:r>
              <a:rPr lang="en-US" i="0" dirty="0">
                <a:solidFill>
                  <a:schemeClr val="bg1"/>
                </a:solidFill>
                <a:effectLst/>
              </a:rPr>
              <a:t> de la </a:t>
            </a:r>
            <a:r>
              <a:rPr lang="en-US" i="0" dirty="0" err="1">
                <a:solidFill>
                  <a:schemeClr val="bg1"/>
                </a:solidFill>
                <a:effectLst/>
              </a:rPr>
              <a:t>altii</a:t>
            </a:r>
            <a:r>
              <a:rPr lang="ro-RO" dirty="0">
                <a:solidFill>
                  <a:schemeClr val="bg1"/>
                </a:solidFill>
              </a:rPr>
              <a:t>.</a:t>
            </a:r>
            <a:r>
              <a:rPr lang="ro-RO" i="0" dirty="0">
                <a:solidFill>
                  <a:schemeClr val="bg1"/>
                </a:solidFill>
                <a:effectLst/>
              </a:rPr>
              <a:t> </a:t>
            </a:r>
            <a:r>
              <a:rPr lang="en-US" i="0" dirty="0" err="1">
                <a:solidFill>
                  <a:schemeClr val="bg1"/>
                </a:solidFill>
                <a:effectLst/>
              </a:rPr>
              <a:t>Potentialul</a:t>
            </a:r>
            <a:r>
              <a:rPr lang="en-US" i="0" dirty="0">
                <a:solidFill>
                  <a:schemeClr val="bg1"/>
                </a:solidFill>
                <a:effectLst/>
              </a:rPr>
              <a:t> </a:t>
            </a:r>
            <a:r>
              <a:rPr lang="en-US" i="0" dirty="0" err="1">
                <a:solidFill>
                  <a:schemeClr val="bg1"/>
                </a:solidFill>
                <a:effectLst/>
              </a:rPr>
              <a:t>fiecarui</a:t>
            </a:r>
            <a:r>
              <a:rPr lang="en-US" i="0" dirty="0">
                <a:solidFill>
                  <a:schemeClr val="bg1"/>
                </a:solidFill>
                <a:effectLst/>
              </a:rPr>
              <a:t> </a:t>
            </a:r>
            <a:r>
              <a:rPr lang="en-US" i="0" dirty="0" err="1">
                <a:solidFill>
                  <a:schemeClr val="bg1"/>
                </a:solidFill>
                <a:effectLst/>
              </a:rPr>
              <a:t>individ</a:t>
            </a:r>
            <a:r>
              <a:rPr lang="en-US" i="0" dirty="0">
                <a:solidFill>
                  <a:schemeClr val="bg1"/>
                </a:solidFill>
                <a:effectLst/>
              </a:rPr>
              <a:t> </a:t>
            </a:r>
            <a:r>
              <a:rPr lang="en-US" i="0" dirty="0" err="1">
                <a:solidFill>
                  <a:schemeClr val="bg1"/>
                </a:solidFill>
                <a:effectLst/>
              </a:rPr>
              <a:t>poate</a:t>
            </a:r>
            <a:r>
              <a:rPr lang="en-US" i="0" dirty="0">
                <a:solidFill>
                  <a:schemeClr val="bg1"/>
                </a:solidFill>
                <a:effectLst/>
              </a:rPr>
              <a:t> fi </a:t>
            </a:r>
            <a:r>
              <a:rPr lang="en-US" i="0" dirty="0" err="1">
                <a:solidFill>
                  <a:schemeClr val="bg1"/>
                </a:solidFill>
                <a:effectLst/>
              </a:rPr>
              <a:t>descoperit</a:t>
            </a:r>
            <a:r>
              <a:rPr lang="en-US" i="0" dirty="0">
                <a:solidFill>
                  <a:schemeClr val="bg1"/>
                </a:solidFill>
                <a:effectLst/>
              </a:rPr>
              <a:t> </a:t>
            </a:r>
            <a:r>
              <a:rPr lang="en-US" i="0" dirty="0" err="1">
                <a:solidFill>
                  <a:schemeClr val="bg1"/>
                </a:solidFill>
                <a:effectLst/>
              </a:rPr>
              <a:t>doar</a:t>
            </a:r>
            <a:r>
              <a:rPr lang="en-US" i="0" dirty="0">
                <a:solidFill>
                  <a:schemeClr val="bg1"/>
                </a:solidFill>
                <a:effectLst/>
              </a:rPr>
              <a:t> </a:t>
            </a:r>
            <a:r>
              <a:rPr lang="en-US" i="0" dirty="0" err="1">
                <a:solidFill>
                  <a:schemeClr val="bg1"/>
                </a:solidFill>
                <a:effectLst/>
              </a:rPr>
              <a:t>prin</a:t>
            </a:r>
            <a:r>
              <a:rPr lang="en-US" i="0" dirty="0">
                <a:solidFill>
                  <a:schemeClr val="bg1"/>
                </a:solidFill>
                <a:effectLst/>
              </a:rPr>
              <a:t> </a:t>
            </a:r>
            <a:r>
              <a:rPr lang="en-US" i="0" dirty="0" err="1">
                <a:solidFill>
                  <a:schemeClr val="bg1"/>
                </a:solidFill>
                <a:effectLst/>
              </a:rPr>
              <a:t>interactiunea</a:t>
            </a:r>
            <a:r>
              <a:rPr lang="en-US" i="0" dirty="0">
                <a:solidFill>
                  <a:schemeClr val="bg1"/>
                </a:solidFill>
                <a:effectLst/>
              </a:rPr>
              <a:t> cu </a:t>
            </a:r>
            <a:r>
              <a:rPr lang="en-US" i="0" dirty="0" err="1">
                <a:solidFill>
                  <a:schemeClr val="bg1"/>
                </a:solidFill>
                <a:effectLst/>
              </a:rPr>
              <a:t>cei</a:t>
            </a:r>
            <a:r>
              <a:rPr lang="en-US" i="0" dirty="0">
                <a:solidFill>
                  <a:schemeClr val="bg1"/>
                </a:solidFill>
                <a:effectLst/>
              </a:rPr>
              <a:t> din </a:t>
            </a:r>
            <a:r>
              <a:rPr lang="en-US" i="0" dirty="0" err="1">
                <a:solidFill>
                  <a:schemeClr val="bg1"/>
                </a:solidFill>
                <a:effectLst/>
              </a:rPr>
              <a:t>jur</a:t>
            </a:r>
            <a:r>
              <a:rPr lang="en-US" i="0" dirty="0">
                <a:solidFill>
                  <a:schemeClr val="bg1"/>
                </a:solidFill>
                <a:effectLst/>
              </a:rPr>
              <a:t>, </a:t>
            </a:r>
            <a:r>
              <a:rPr lang="en-US" i="0" dirty="0" err="1">
                <a:solidFill>
                  <a:schemeClr val="bg1"/>
                </a:solidFill>
                <a:effectLst/>
              </a:rPr>
              <a:t>prin</a:t>
            </a:r>
            <a:r>
              <a:rPr lang="en-US" i="0" dirty="0">
                <a:solidFill>
                  <a:schemeClr val="bg1"/>
                </a:solidFill>
                <a:effectLst/>
              </a:rPr>
              <a:t> </a:t>
            </a:r>
            <a:r>
              <a:rPr lang="en-US" i="0" dirty="0" err="1">
                <a:solidFill>
                  <a:schemeClr val="bg1"/>
                </a:solidFill>
                <a:effectLst/>
              </a:rPr>
              <a:t>schimburile</a:t>
            </a:r>
            <a:r>
              <a:rPr lang="en-US" i="0" dirty="0">
                <a:solidFill>
                  <a:schemeClr val="bg1"/>
                </a:solidFill>
                <a:effectLst/>
              </a:rPr>
              <a:t> de </a:t>
            </a:r>
            <a:r>
              <a:rPr lang="en-US" i="0" dirty="0" err="1">
                <a:solidFill>
                  <a:schemeClr val="bg1"/>
                </a:solidFill>
                <a:effectLst/>
              </a:rPr>
              <a:t>idei</a:t>
            </a:r>
            <a:r>
              <a:rPr lang="en-US" i="0" dirty="0">
                <a:solidFill>
                  <a:schemeClr val="bg1"/>
                </a:solidFill>
                <a:effectLst/>
              </a:rPr>
              <a:t> </a:t>
            </a:r>
            <a:r>
              <a:rPr lang="en-US" i="0" dirty="0" err="1">
                <a:solidFill>
                  <a:schemeClr val="bg1"/>
                </a:solidFill>
                <a:effectLst/>
              </a:rPr>
              <a:t>si</a:t>
            </a:r>
            <a:r>
              <a:rPr lang="en-US" i="0" dirty="0">
                <a:solidFill>
                  <a:schemeClr val="bg1"/>
                </a:solidFill>
                <a:effectLst/>
              </a:rPr>
              <a:t> </a:t>
            </a:r>
            <a:r>
              <a:rPr lang="en-US" i="0" dirty="0" err="1">
                <a:solidFill>
                  <a:schemeClr val="bg1"/>
                </a:solidFill>
                <a:effectLst/>
              </a:rPr>
              <a:t>experinte</a:t>
            </a:r>
            <a:r>
              <a:rPr lang="ro-RO" dirty="0">
                <a:solidFill>
                  <a:schemeClr val="bg1"/>
                </a:solidFill>
              </a:rPr>
              <a:t>. </a:t>
            </a:r>
            <a:r>
              <a:rPr lang="en-US" i="0" dirty="0" err="1">
                <a:solidFill>
                  <a:schemeClr val="bg1"/>
                </a:solidFill>
                <a:effectLst/>
              </a:rPr>
              <a:t>Astfel</a:t>
            </a:r>
            <a:r>
              <a:rPr lang="en-US" i="0" dirty="0">
                <a:solidFill>
                  <a:schemeClr val="bg1"/>
                </a:solidFill>
                <a:effectLst/>
              </a:rPr>
              <a:t> </a:t>
            </a:r>
            <a:r>
              <a:rPr lang="en-US" i="0" dirty="0" err="1">
                <a:solidFill>
                  <a:schemeClr val="bg1"/>
                </a:solidFill>
                <a:effectLst/>
              </a:rPr>
              <a:t>poti</a:t>
            </a:r>
            <a:r>
              <a:rPr lang="en-US" i="0" dirty="0">
                <a:solidFill>
                  <a:schemeClr val="bg1"/>
                </a:solidFill>
                <a:effectLst/>
              </a:rPr>
              <a:t> </a:t>
            </a:r>
            <a:r>
              <a:rPr lang="en-US" i="0" dirty="0" err="1">
                <a:solidFill>
                  <a:schemeClr val="bg1"/>
                </a:solidFill>
                <a:effectLst/>
              </a:rPr>
              <a:t>intalni</a:t>
            </a:r>
            <a:r>
              <a:rPr lang="en-US" i="0" dirty="0">
                <a:solidFill>
                  <a:schemeClr val="bg1"/>
                </a:solidFill>
                <a:effectLst/>
              </a:rPr>
              <a:t> </a:t>
            </a:r>
            <a:r>
              <a:rPr lang="en-US" i="0" dirty="0" err="1">
                <a:solidFill>
                  <a:schemeClr val="bg1"/>
                </a:solidFill>
                <a:effectLst/>
              </a:rPr>
              <a:t>idei</a:t>
            </a:r>
            <a:r>
              <a:rPr lang="en-US" i="0" dirty="0">
                <a:solidFill>
                  <a:schemeClr val="bg1"/>
                </a:solidFill>
                <a:effectLst/>
              </a:rPr>
              <a:t> de </a:t>
            </a:r>
            <a:r>
              <a:rPr lang="en-US" i="0" dirty="0" err="1">
                <a:solidFill>
                  <a:schemeClr val="bg1"/>
                </a:solidFill>
                <a:effectLst/>
              </a:rPr>
              <a:t>afaceri</a:t>
            </a:r>
            <a:r>
              <a:rPr lang="en-US" i="0" dirty="0">
                <a:solidFill>
                  <a:schemeClr val="bg1"/>
                </a:solidFill>
                <a:effectLst/>
              </a:rPr>
              <a:t> , </a:t>
            </a:r>
            <a:r>
              <a:rPr lang="en-US" i="0" dirty="0" err="1">
                <a:solidFill>
                  <a:schemeClr val="bg1"/>
                </a:solidFill>
                <a:effectLst/>
              </a:rPr>
              <a:t>poti</a:t>
            </a:r>
            <a:r>
              <a:rPr lang="en-US" i="0" dirty="0">
                <a:solidFill>
                  <a:schemeClr val="bg1"/>
                </a:solidFill>
                <a:effectLst/>
              </a:rPr>
              <a:t> </a:t>
            </a:r>
            <a:r>
              <a:rPr lang="en-US" i="0" dirty="0" err="1">
                <a:solidFill>
                  <a:schemeClr val="bg1"/>
                </a:solidFill>
                <a:effectLst/>
              </a:rPr>
              <a:t>descoperi</a:t>
            </a:r>
            <a:r>
              <a:rPr lang="en-US" i="0" dirty="0">
                <a:solidFill>
                  <a:schemeClr val="bg1"/>
                </a:solidFill>
                <a:effectLst/>
              </a:rPr>
              <a:t> </a:t>
            </a:r>
            <a:r>
              <a:rPr lang="en-US" i="0" dirty="0" err="1">
                <a:solidFill>
                  <a:schemeClr val="bg1"/>
                </a:solidFill>
                <a:effectLst/>
              </a:rPr>
              <a:t>noi</a:t>
            </a:r>
            <a:r>
              <a:rPr lang="en-US" i="0" dirty="0">
                <a:solidFill>
                  <a:schemeClr val="bg1"/>
                </a:solidFill>
                <a:effectLst/>
              </a:rPr>
              <a:t> </a:t>
            </a:r>
            <a:r>
              <a:rPr lang="en-US" i="0" dirty="0" err="1">
                <a:solidFill>
                  <a:schemeClr val="bg1"/>
                </a:solidFill>
                <a:effectLst/>
              </a:rPr>
              <a:t>pasiuni</a:t>
            </a:r>
            <a:r>
              <a:rPr lang="en-US" i="0" dirty="0">
                <a:solidFill>
                  <a:schemeClr val="bg1"/>
                </a:solidFill>
                <a:effectLst/>
              </a:rPr>
              <a:t> </a:t>
            </a:r>
            <a:r>
              <a:rPr lang="en-US" i="0" dirty="0" err="1">
                <a:solidFill>
                  <a:schemeClr val="bg1"/>
                </a:solidFill>
                <a:effectLst/>
              </a:rPr>
              <a:t>sau</a:t>
            </a:r>
            <a:r>
              <a:rPr lang="en-US" i="0" dirty="0">
                <a:solidFill>
                  <a:schemeClr val="bg1"/>
                </a:solidFill>
                <a:effectLst/>
              </a:rPr>
              <a:t> job-</a:t>
            </a:r>
            <a:r>
              <a:rPr lang="en-US" i="0" dirty="0" err="1">
                <a:solidFill>
                  <a:schemeClr val="bg1"/>
                </a:solidFill>
                <a:effectLst/>
              </a:rPr>
              <a:t>uri</a:t>
            </a:r>
            <a:r>
              <a:rPr lang="en-US" i="0" dirty="0">
                <a:solidFill>
                  <a:schemeClr val="bg1"/>
                </a:solidFill>
                <a:effectLst/>
              </a:rPr>
              <a:t> care se </a:t>
            </a:r>
            <a:r>
              <a:rPr lang="en-US" i="0" dirty="0" err="1">
                <a:solidFill>
                  <a:schemeClr val="bg1"/>
                </a:solidFill>
                <a:effectLst/>
              </a:rPr>
              <a:t>pliaza</a:t>
            </a:r>
            <a:r>
              <a:rPr lang="en-US" i="0" dirty="0">
                <a:solidFill>
                  <a:schemeClr val="bg1"/>
                </a:solidFill>
                <a:effectLst/>
              </a:rPr>
              <a:t> perfect pe </a:t>
            </a:r>
            <a:r>
              <a:rPr lang="en-US" i="0" dirty="0" err="1">
                <a:solidFill>
                  <a:schemeClr val="bg1"/>
                </a:solidFill>
                <a:effectLst/>
              </a:rPr>
              <a:t>personalitatea</a:t>
            </a:r>
            <a:r>
              <a:rPr lang="en-US" i="0" dirty="0">
                <a:solidFill>
                  <a:schemeClr val="bg1"/>
                </a:solidFill>
                <a:effectLst/>
              </a:rPr>
              <a:t> </a:t>
            </a:r>
            <a:r>
              <a:rPr lang="en-US" i="0" dirty="0" err="1">
                <a:solidFill>
                  <a:schemeClr val="bg1"/>
                </a:solidFill>
                <a:effectLst/>
              </a:rPr>
              <a:t>fiecaruia</a:t>
            </a:r>
            <a:r>
              <a:rPr lang="en-US" i="0" dirty="0">
                <a:solidFill>
                  <a:schemeClr val="bg1"/>
                </a:solidFill>
                <a:effectLst/>
              </a:rPr>
              <a:t>.</a:t>
            </a:r>
            <a:endParaRPr lang="ro-RO" i="0" dirty="0">
              <a:solidFill>
                <a:schemeClr val="bg1"/>
              </a:solidFill>
              <a:effectLst/>
            </a:endParaRPr>
          </a:p>
          <a:p>
            <a:pPr algn="just"/>
            <a:r>
              <a:rPr lang="en-US" i="0" dirty="0">
                <a:solidFill>
                  <a:schemeClr val="bg1"/>
                </a:solidFill>
                <a:effectLst/>
              </a:rPr>
              <a:t>Am </a:t>
            </a:r>
            <a:r>
              <a:rPr lang="en-US" i="0" dirty="0" err="1">
                <a:solidFill>
                  <a:schemeClr val="bg1"/>
                </a:solidFill>
                <a:effectLst/>
              </a:rPr>
              <a:t>profitat</a:t>
            </a:r>
            <a:r>
              <a:rPr lang="en-US" i="0" dirty="0">
                <a:solidFill>
                  <a:schemeClr val="bg1"/>
                </a:solidFill>
                <a:effectLst/>
              </a:rPr>
              <a:t> de  </a:t>
            </a:r>
            <a:r>
              <a:rPr lang="en-US" i="0" dirty="0" err="1">
                <a:solidFill>
                  <a:schemeClr val="bg1"/>
                </a:solidFill>
                <a:effectLst/>
              </a:rPr>
              <a:t>fiecare</a:t>
            </a:r>
            <a:r>
              <a:rPr lang="en-US" i="0" dirty="0">
                <a:solidFill>
                  <a:schemeClr val="bg1"/>
                </a:solidFill>
                <a:effectLst/>
              </a:rPr>
              <a:t> </a:t>
            </a:r>
            <a:r>
              <a:rPr lang="en-US" i="0" dirty="0" err="1">
                <a:solidFill>
                  <a:schemeClr val="bg1"/>
                </a:solidFill>
                <a:effectLst/>
              </a:rPr>
              <a:t>oportunitate</a:t>
            </a:r>
            <a:r>
              <a:rPr lang="en-US" i="0" dirty="0">
                <a:solidFill>
                  <a:schemeClr val="bg1"/>
                </a:solidFill>
                <a:effectLst/>
              </a:rPr>
              <a:t> de </a:t>
            </a:r>
            <a:r>
              <a:rPr lang="en-US" i="0" dirty="0" err="1">
                <a:solidFill>
                  <a:schemeClr val="bg1"/>
                </a:solidFill>
                <a:effectLst/>
              </a:rPr>
              <a:t>colaborare</a:t>
            </a:r>
            <a:r>
              <a:rPr lang="en-US" i="0" dirty="0">
                <a:solidFill>
                  <a:schemeClr val="bg1"/>
                </a:solidFill>
                <a:effectLst/>
              </a:rPr>
              <a:t> cu </a:t>
            </a:r>
            <a:r>
              <a:rPr lang="en-US" i="0" dirty="0" err="1">
                <a:solidFill>
                  <a:schemeClr val="bg1"/>
                </a:solidFill>
                <a:effectLst/>
              </a:rPr>
              <a:t>principali</a:t>
            </a:r>
            <a:r>
              <a:rPr lang="en-US" i="0" dirty="0">
                <a:solidFill>
                  <a:schemeClr val="bg1"/>
                </a:solidFill>
                <a:effectLst/>
              </a:rPr>
              <a:t> </a:t>
            </a:r>
            <a:r>
              <a:rPr lang="en-US" i="0" dirty="0" err="1">
                <a:solidFill>
                  <a:schemeClr val="bg1"/>
                </a:solidFill>
                <a:effectLst/>
              </a:rPr>
              <a:t>jucatori</a:t>
            </a:r>
            <a:r>
              <a:rPr lang="en-US" i="0" dirty="0">
                <a:solidFill>
                  <a:schemeClr val="bg1"/>
                </a:solidFill>
                <a:effectLst/>
              </a:rPr>
              <a:t> pe </a:t>
            </a:r>
            <a:r>
              <a:rPr lang="en-US" i="0" dirty="0" err="1">
                <a:solidFill>
                  <a:schemeClr val="bg1"/>
                </a:solidFill>
                <a:effectLst/>
              </a:rPr>
              <a:t>piata</a:t>
            </a:r>
            <a:r>
              <a:rPr lang="en-US" i="0" dirty="0">
                <a:solidFill>
                  <a:schemeClr val="bg1"/>
                </a:solidFill>
                <a:effectLst/>
              </a:rPr>
              <a:t> </a:t>
            </a:r>
            <a:r>
              <a:rPr lang="en-US" i="0" dirty="0" err="1">
                <a:solidFill>
                  <a:schemeClr val="bg1"/>
                </a:solidFill>
                <a:effectLst/>
              </a:rPr>
              <a:t>zonala</a:t>
            </a:r>
            <a:r>
              <a:rPr lang="en-US" i="0" dirty="0">
                <a:solidFill>
                  <a:schemeClr val="bg1"/>
                </a:solidFill>
                <a:effectLst/>
              </a:rPr>
              <a:t>: PAMBAC SA , DEDEDMAN, AGRICOLA, AUTONOM, CYBERNET AUTO CENTER</a:t>
            </a:r>
            <a:r>
              <a:rPr lang="ro-RO" i="0" dirty="0">
                <a:solidFill>
                  <a:schemeClr val="bg1"/>
                </a:solidFill>
                <a:effectLst/>
              </a:rPr>
              <a:t>. </a:t>
            </a:r>
            <a:r>
              <a:rPr lang="en-US" i="0" dirty="0">
                <a:solidFill>
                  <a:schemeClr val="bg1"/>
                </a:solidFill>
                <a:effectLst/>
              </a:rPr>
              <a:t>Am </a:t>
            </a:r>
            <a:r>
              <a:rPr lang="en-US" i="0" dirty="0" err="1">
                <a:solidFill>
                  <a:schemeClr val="bg1"/>
                </a:solidFill>
                <a:effectLst/>
              </a:rPr>
              <a:t>intalnit</a:t>
            </a:r>
            <a:r>
              <a:rPr lang="en-US" i="0" dirty="0">
                <a:solidFill>
                  <a:schemeClr val="bg1"/>
                </a:solidFill>
                <a:effectLst/>
              </a:rPr>
              <a:t> </a:t>
            </a:r>
            <a:r>
              <a:rPr lang="en-US" i="0" dirty="0" err="1">
                <a:solidFill>
                  <a:schemeClr val="bg1"/>
                </a:solidFill>
                <a:effectLst/>
              </a:rPr>
              <a:t>oameni</a:t>
            </a:r>
            <a:r>
              <a:rPr lang="en-US" i="0" dirty="0">
                <a:solidFill>
                  <a:schemeClr val="bg1"/>
                </a:solidFill>
                <a:effectLst/>
              </a:rPr>
              <a:t> cu </a:t>
            </a:r>
            <a:r>
              <a:rPr lang="en-US" i="0" dirty="0" err="1">
                <a:solidFill>
                  <a:schemeClr val="bg1"/>
                </a:solidFill>
                <a:effectLst/>
              </a:rPr>
              <a:t>idei</a:t>
            </a:r>
            <a:r>
              <a:rPr lang="en-US" i="0" dirty="0">
                <a:solidFill>
                  <a:schemeClr val="bg1"/>
                </a:solidFill>
                <a:effectLst/>
              </a:rPr>
              <a:t> </a:t>
            </a:r>
            <a:r>
              <a:rPr lang="en-US" i="0" dirty="0" err="1">
                <a:solidFill>
                  <a:schemeClr val="bg1"/>
                </a:solidFill>
                <a:effectLst/>
              </a:rPr>
              <a:t>si</a:t>
            </a:r>
            <a:r>
              <a:rPr lang="en-US" i="0" dirty="0">
                <a:solidFill>
                  <a:schemeClr val="bg1"/>
                </a:solidFill>
                <a:effectLst/>
              </a:rPr>
              <a:t> </a:t>
            </a:r>
            <a:r>
              <a:rPr lang="en-US" i="0" dirty="0" err="1">
                <a:solidFill>
                  <a:schemeClr val="bg1"/>
                </a:solidFill>
                <a:effectLst/>
              </a:rPr>
              <a:t>practici</a:t>
            </a:r>
            <a:r>
              <a:rPr lang="en-US" i="0" dirty="0">
                <a:solidFill>
                  <a:schemeClr val="bg1"/>
                </a:solidFill>
                <a:effectLst/>
              </a:rPr>
              <a:t> care au </a:t>
            </a:r>
            <a:r>
              <a:rPr lang="en-US" i="0" dirty="0" err="1">
                <a:solidFill>
                  <a:schemeClr val="bg1"/>
                </a:solidFill>
                <a:effectLst/>
              </a:rPr>
              <a:t>schimbat</a:t>
            </a:r>
            <a:r>
              <a:rPr lang="en-US" i="0" dirty="0">
                <a:solidFill>
                  <a:schemeClr val="bg1"/>
                </a:solidFill>
                <a:effectLst/>
              </a:rPr>
              <a:t> </a:t>
            </a:r>
            <a:r>
              <a:rPr lang="en-US" i="0" dirty="0" err="1">
                <a:solidFill>
                  <a:schemeClr val="bg1"/>
                </a:solidFill>
                <a:effectLst/>
              </a:rPr>
              <a:t>lumea</a:t>
            </a:r>
            <a:r>
              <a:rPr lang="en-US" i="0" dirty="0">
                <a:solidFill>
                  <a:schemeClr val="bg1"/>
                </a:solidFill>
                <a:effectLst/>
              </a:rPr>
              <a:t> business-</a:t>
            </a:r>
            <a:r>
              <a:rPr lang="en-US" i="0" dirty="0" err="1">
                <a:solidFill>
                  <a:schemeClr val="bg1"/>
                </a:solidFill>
                <a:effectLst/>
              </a:rPr>
              <a:t>ului</a:t>
            </a:r>
            <a:r>
              <a:rPr lang="en-US" i="0" dirty="0">
                <a:solidFill>
                  <a:schemeClr val="bg1"/>
                </a:solidFill>
                <a:effectLst/>
              </a:rPr>
              <a:t> in </a:t>
            </a:r>
            <a:r>
              <a:rPr lang="en-US" i="0" dirty="0" err="1">
                <a:solidFill>
                  <a:schemeClr val="bg1"/>
                </a:solidFill>
                <a:effectLst/>
              </a:rPr>
              <a:t>ultimii</a:t>
            </a:r>
            <a:r>
              <a:rPr lang="en-US" i="0" dirty="0">
                <a:solidFill>
                  <a:schemeClr val="bg1"/>
                </a:solidFill>
                <a:effectLst/>
              </a:rPr>
              <a:t> ani</a:t>
            </a:r>
            <a:r>
              <a:rPr lang="ro-RO" i="0" dirty="0">
                <a:solidFill>
                  <a:schemeClr val="bg1"/>
                </a:solidFill>
                <a:effectLst/>
              </a:rPr>
              <a:t>. </a:t>
            </a:r>
            <a:r>
              <a:rPr lang="en-US" i="0" dirty="0">
                <a:solidFill>
                  <a:schemeClr val="bg1"/>
                </a:solidFill>
                <a:effectLst/>
              </a:rPr>
              <a:t>Am </a:t>
            </a:r>
            <a:r>
              <a:rPr lang="en-US" i="0" dirty="0" err="1">
                <a:solidFill>
                  <a:schemeClr val="bg1"/>
                </a:solidFill>
                <a:effectLst/>
              </a:rPr>
              <a:t>ascultat</a:t>
            </a:r>
            <a:r>
              <a:rPr lang="en-US" i="0" dirty="0">
                <a:solidFill>
                  <a:schemeClr val="bg1"/>
                </a:solidFill>
                <a:effectLst/>
              </a:rPr>
              <a:t> de la </a:t>
            </a:r>
            <a:r>
              <a:rPr lang="en-US" i="0" dirty="0" err="1">
                <a:solidFill>
                  <a:schemeClr val="bg1"/>
                </a:solidFill>
                <a:effectLst/>
              </a:rPr>
              <a:t>cei</a:t>
            </a:r>
            <a:r>
              <a:rPr lang="en-US" i="0" dirty="0">
                <a:solidFill>
                  <a:schemeClr val="bg1"/>
                </a:solidFill>
                <a:effectLst/>
              </a:rPr>
              <a:t> </a:t>
            </a:r>
            <a:r>
              <a:rPr lang="en-US" i="0" dirty="0" err="1">
                <a:solidFill>
                  <a:schemeClr val="bg1"/>
                </a:solidFill>
                <a:effectLst/>
              </a:rPr>
              <a:t>mai</a:t>
            </a:r>
            <a:r>
              <a:rPr lang="en-US" i="0" dirty="0">
                <a:solidFill>
                  <a:schemeClr val="bg1"/>
                </a:solidFill>
                <a:effectLst/>
              </a:rPr>
              <a:t> </a:t>
            </a:r>
            <a:r>
              <a:rPr lang="en-US" i="0" dirty="0" err="1">
                <a:solidFill>
                  <a:schemeClr val="bg1"/>
                </a:solidFill>
                <a:effectLst/>
              </a:rPr>
              <a:t>buni</a:t>
            </a:r>
            <a:r>
              <a:rPr lang="en-US" i="0" dirty="0">
                <a:solidFill>
                  <a:schemeClr val="bg1"/>
                </a:solidFill>
                <a:effectLst/>
              </a:rPr>
              <a:t> </a:t>
            </a:r>
            <a:r>
              <a:rPr lang="en-US" i="0" dirty="0" err="1">
                <a:solidFill>
                  <a:schemeClr val="bg1"/>
                </a:solidFill>
                <a:effectLst/>
              </a:rPr>
              <a:t>si</a:t>
            </a:r>
            <a:r>
              <a:rPr lang="en-US" i="0" dirty="0">
                <a:solidFill>
                  <a:schemeClr val="bg1"/>
                </a:solidFill>
                <a:effectLst/>
              </a:rPr>
              <a:t> am pus in </a:t>
            </a:r>
            <a:r>
              <a:rPr lang="en-US" i="0" dirty="0" err="1">
                <a:solidFill>
                  <a:schemeClr val="bg1"/>
                </a:solidFill>
                <a:effectLst/>
              </a:rPr>
              <a:t>practica</a:t>
            </a:r>
            <a:r>
              <a:rPr lang="en-US" i="0" dirty="0">
                <a:solidFill>
                  <a:schemeClr val="bg1"/>
                </a:solidFill>
                <a:effectLst/>
              </a:rPr>
              <a:t> </a:t>
            </a:r>
            <a:r>
              <a:rPr lang="en-US" i="0" dirty="0" err="1">
                <a:solidFill>
                  <a:schemeClr val="bg1"/>
                </a:solidFill>
                <a:effectLst/>
              </a:rPr>
              <a:t>unde</a:t>
            </a:r>
            <a:r>
              <a:rPr lang="en-US" i="0" dirty="0">
                <a:solidFill>
                  <a:schemeClr val="bg1"/>
                </a:solidFill>
                <a:effectLst/>
              </a:rPr>
              <a:t> am </a:t>
            </a:r>
            <a:r>
              <a:rPr lang="en-US" i="0" dirty="0" err="1">
                <a:solidFill>
                  <a:schemeClr val="bg1"/>
                </a:solidFill>
                <a:effectLst/>
              </a:rPr>
              <a:t>considerat</a:t>
            </a:r>
            <a:r>
              <a:rPr lang="en-US" i="0" dirty="0">
                <a:solidFill>
                  <a:schemeClr val="bg1"/>
                </a:solidFill>
                <a:effectLst/>
              </a:rPr>
              <a:t> </a:t>
            </a:r>
            <a:r>
              <a:rPr lang="en-US" i="0" dirty="0" err="1">
                <a:solidFill>
                  <a:schemeClr val="bg1"/>
                </a:solidFill>
                <a:effectLst/>
              </a:rPr>
              <a:t>oportun</a:t>
            </a:r>
            <a:r>
              <a:rPr lang="en-US" i="0" dirty="0">
                <a:solidFill>
                  <a:schemeClr val="bg1"/>
                </a:solidFill>
                <a:effectLst/>
              </a:rPr>
              <a:t>.</a:t>
            </a:r>
          </a:p>
          <a:p>
            <a:pPr algn="l"/>
            <a:r>
              <a:rPr lang="en-US" i="0" dirty="0">
                <a:solidFill>
                  <a:schemeClr val="bg1"/>
                </a:solidFill>
                <a:effectLst/>
              </a:rPr>
              <a:t>               In </a:t>
            </a:r>
            <a:r>
              <a:rPr lang="en-US" i="0" dirty="0" err="1">
                <a:solidFill>
                  <a:schemeClr val="bg1"/>
                </a:solidFill>
                <a:effectLst/>
              </a:rPr>
              <a:t>acest</a:t>
            </a:r>
            <a:r>
              <a:rPr lang="en-US" i="0" dirty="0">
                <a:solidFill>
                  <a:schemeClr val="bg1"/>
                </a:solidFill>
                <a:effectLst/>
              </a:rPr>
              <a:t> moment am o </a:t>
            </a:r>
            <a:r>
              <a:rPr lang="en-US" i="0" dirty="0" err="1">
                <a:solidFill>
                  <a:schemeClr val="bg1"/>
                </a:solidFill>
                <a:effectLst/>
              </a:rPr>
              <a:t>colaborare</a:t>
            </a:r>
            <a:r>
              <a:rPr lang="en-US" i="0" dirty="0">
                <a:solidFill>
                  <a:schemeClr val="bg1"/>
                </a:solidFill>
                <a:effectLst/>
              </a:rPr>
              <a:t> de 10 ani cu Cybernet Auto Center SRL .</a:t>
            </a:r>
            <a:r>
              <a:rPr lang="en-US" i="0" dirty="0" err="1">
                <a:solidFill>
                  <a:schemeClr val="bg1"/>
                </a:solidFill>
                <a:effectLst/>
              </a:rPr>
              <a:t>Suntem</a:t>
            </a:r>
            <a:r>
              <a:rPr lang="en-US" i="0" dirty="0">
                <a:solidFill>
                  <a:schemeClr val="bg1"/>
                </a:solidFill>
                <a:effectLst/>
              </a:rPr>
              <a:t> o </a:t>
            </a:r>
            <a:r>
              <a:rPr lang="en-US" i="0" dirty="0" err="1">
                <a:solidFill>
                  <a:schemeClr val="bg1"/>
                </a:solidFill>
                <a:effectLst/>
              </a:rPr>
              <a:t>echipa</a:t>
            </a:r>
            <a:r>
              <a:rPr lang="en-US" i="0" dirty="0">
                <a:solidFill>
                  <a:schemeClr val="bg1"/>
                </a:solidFill>
                <a:effectLst/>
              </a:rPr>
              <a:t> </a:t>
            </a:r>
            <a:r>
              <a:rPr lang="en-US" i="0" dirty="0" err="1">
                <a:solidFill>
                  <a:schemeClr val="bg1"/>
                </a:solidFill>
                <a:effectLst/>
              </a:rPr>
              <a:t>dedicata</a:t>
            </a:r>
            <a:r>
              <a:rPr lang="en-US" i="0" dirty="0">
                <a:solidFill>
                  <a:schemeClr val="bg1"/>
                </a:solidFill>
                <a:effectLst/>
              </a:rPr>
              <a:t> </a:t>
            </a:r>
            <a:r>
              <a:rPr lang="en-US" i="0" dirty="0" err="1">
                <a:solidFill>
                  <a:schemeClr val="bg1"/>
                </a:solidFill>
                <a:effectLst/>
              </a:rPr>
              <a:t>brandului</a:t>
            </a:r>
            <a:r>
              <a:rPr lang="en-US" i="0" dirty="0">
                <a:solidFill>
                  <a:schemeClr val="bg1"/>
                </a:solidFill>
                <a:effectLst/>
              </a:rPr>
              <a:t> AUDI .</a:t>
            </a:r>
            <a:r>
              <a:rPr lang="en-US" i="0" dirty="0" err="1">
                <a:solidFill>
                  <a:schemeClr val="bg1"/>
                </a:solidFill>
                <a:effectLst/>
              </a:rPr>
              <a:t>Mentionez</a:t>
            </a:r>
            <a:r>
              <a:rPr lang="en-US" i="0" dirty="0">
                <a:solidFill>
                  <a:schemeClr val="bg1"/>
                </a:solidFill>
                <a:effectLst/>
              </a:rPr>
              <a:t> ca in </a:t>
            </a:r>
            <a:r>
              <a:rPr lang="en-US" i="0" dirty="0" err="1">
                <a:solidFill>
                  <a:schemeClr val="bg1"/>
                </a:solidFill>
                <a:effectLst/>
              </a:rPr>
              <a:t>decursul</a:t>
            </a:r>
            <a:r>
              <a:rPr lang="en-US" i="0" dirty="0">
                <a:solidFill>
                  <a:schemeClr val="bg1"/>
                </a:solidFill>
                <a:effectLst/>
              </a:rPr>
              <a:t> </a:t>
            </a:r>
            <a:r>
              <a:rPr lang="en-US" i="0" dirty="0" err="1">
                <a:solidFill>
                  <a:schemeClr val="bg1"/>
                </a:solidFill>
                <a:effectLst/>
              </a:rPr>
              <a:t>colaborarii</a:t>
            </a:r>
            <a:r>
              <a:rPr lang="en-US" i="0" dirty="0">
                <a:solidFill>
                  <a:schemeClr val="bg1"/>
                </a:solidFill>
                <a:effectLst/>
              </a:rPr>
              <a:t> cu </a:t>
            </a:r>
            <a:r>
              <a:rPr lang="en-US" i="0" dirty="0" err="1">
                <a:solidFill>
                  <a:schemeClr val="bg1"/>
                </a:solidFill>
                <a:effectLst/>
              </a:rPr>
              <a:t>marca</a:t>
            </a:r>
            <a:r>
              <a:rPr lang="en-US" i="0" dirty="0">
                <a:solidFill>
                  <a:schemeClr val="bg1"/>
                </a:solidFill>
                <a:effectLst/>
              </a:rPr>
              <a:t> am </a:t>
            </a:r>
            <a:r>
              <a:rPr lang="en-US" i="0" dirty="0" err="1">
                <a:solidFill>
                  <a:schemeClr val="bg1"/>
                </a:solidFill>
                <a:effectLst/>
              </a:rPr>
              <a:t>vizitat</a:t>
            </a:r>
            <a:r>
              <a:rPr lang="en-US" i="0" dirty="0">
                <a:solidFill>
                  <a:schemeClr val="bg1"/>
                </a:solidFill>
                <a:effectLst/>
              </a:rPr>
              <a:t> </a:t>
            </a:r>
            <a:r>
              <a:rPr lang="en-US" i="0" dirty="0" err="1">
                <a:solidFill>
                  <a:schemeClr val="bg1"/>
                </a:solidFill>
                <a:effectLst/>
              </a:rPr>
              <a:t>fabricile</a:t>
            </a:r>
            <a:r>
              <a:rPr lang="en-US" i="0" dirty="0">
                <a:solidFill>
                  <a:schemeClr val="bg1"/>
                </a:solidFill>
                <a:effectLst/>
              </a:rPr>
              <a:t> de la Ingolstadt </a:t>
            </a:r>
            <a:r>
              <a:rPr lang="en-US" i="0" dirty="0" err="1">
                <a:solidFill>
                  <a:schemeClr val="bg1"/>
                </a:solidFill>
                <a:effectLst/>
              </a:rPr>
              <a:t>si</a:t>
            </a:r>
            <a:r>
              <a:rPr lang="en-US" i="0" dirty="0">
                <a:solidFill>
                  <a:schemeClr val="bg1"/>
                </a:solidFill>
                <a:effectLst/>
              </a:rPr>
              <a:t> Neckarsulm, am </a:t>
            </a:r>
            <a:r>
              <a:rPr lang="en-US" i="0" dirty="0" err="1">
                <a:solidFill>
                  <a:schemeClr val="bg1"/>
                </a:solidFill>
                <a:effectLst/>
              </a:rPr>
              <a:t>vizualizat</a:t>
            </a:r>
            <a:r>
              <a:rPr lang="en-US" i="0" dirty="0">
                <a:solidFill>
                  <a:schemeClr val="bg1"/>
                </a:solidFill>
                <a:effectLst/>
              </a:rPr>
              <a:t> </a:t>
            </a:r>
            <a:r>
              <a:rPr lang="en-US" i="0" dirty="0" err="1">
                <a:solidFill>
                  <a:schemeClr val="bg1"/>
                </a:solidFill>
                <a:effectLst/>
              </a:rPr>
              <a:t>ultimele</a:t>
            </a:r>
            <a:r>
              <a:rPr lang="en-US" i="0" dirty="0">
                <a:solidFill>
                  <a:schemeClr val="bg1"/>
                </a:solidFill>
                <a:effectLst/>
              </a:rPr>
              <a:t> </a:t>
            </a:r>
            <a:r>
              <a:rPr lang="en-US" i="0" dirty="0" err="1">
                <a:solidFill>
                  <a:schemeClr val="bg1"/>
                </a:solidFill>
                <a:effectLst/>
              </a:rPr>
              <a:t>aparitii</a:t>
            </a:r>
            <a:r>
              <a:rPr lang="en-US" i="0" dirty="0">
                <a:solidFill>
                  <a:schemeClr val="bg1"/>
                </a:solidFill>
                <a:effectLst/>
              </a:rPr>
              <a:t> auto </a:t>
            </a:r>
            <a:r>
              <a:rPr lang="en-US" i="0" dirty="0" err="1">
                <a:solidFill>
                  <a:schemeClr val="bg1"/>
                </a:solidFill>
                <a:effectLst/>
              </a:rPr>
              <a:t>inainte</a:t>
            </a:r>
            <a:r>
              <a:rPr lang="en-US" i="0" dirty="0">
                <a:solidFill>
                  <a:schemeClr val="bg1"/>
                </a:solidFill>
                <a:effectLst/>
              </a:rPr>
              <a:t> de </a:t>
            </a:r>
            <a:r>
              <a:rPr lang="en-US" i="0" dirty="0" err="1">
                <a:solidFill>
                  <a:schemeClr val="bg1"/>
                </a:solidFill>
                <a:effectLst/>
              </a:rPr>
              <a:t>lansarile</a:t>
            </a:r>
            <a:r>
              <a:rPr lang="en-US" i="0" dirty="0">
                <a:solidFill>
                  <a:schemeClr val="bg1"/>
                </a:solidFill>
                <a:effectLst/>
              </a:rPr>
              <a:t> pe </a:t>
            </a:r>
            <a:r>
              <a:rPr lang="en-US" i="0" dirty="0" err="1">
                <a:solidFill>
                  <a:schemeClr val="bg1"/>
                </a:solidFill>
                <a:effectLst/>
              </a:rPr>
              <a:t>piata</a:t>
            </a:r>
            <a:r>
              <a:rPr lang="en-US" i="0" dirty="0">
                <a:solidFill>
                  <a:schemeClr val="bg1"/>
                </a:solidFill>
                <a:effectLst/>
              </a:rPr>
              <a:t> </a:t>
            </a:r>
            <a:r>
              <a:rPr lang="en-US" i="0" dirty="0" err="1">
                <a:solidFill>
                  <a:schemeClr val="bg1"/>
                </a:solidFill>
                <a:effectLst/>
              </a:rPr>
              <a:t>si</a:t>
            </a:r>
            <a:r>
              <a:rPr lang="en-US" i="0" dirty="0">
                <a:solidFill>
                  <a:schemeClr val="bg1"/>
                </a:solidFill>
                <a:effectLst/>
              </a:rPr>
              <a:t> am </a:t>
            </a:r>
            <a:r>
              <a:rPr lang="en-US" i="0" dirty="0" err="1">
                <a:solidFill>
                  <a:schemeClr val="bg1"/>
                </a:solidFill>
                <a:effectLst/>
              </a:rPr>
              <a:t>intalnit</a:t>
            </a:r>
            <a:r>
              <a:rPr lang="en-US" i="0" dirty="0">
                <a:solidFill>
                  <a:schemeClr val="bg1"/>
                </a:solidFill>
                <a:effectLst/>
              </a:rPr>
              <a:t> </a:t>
            </a:r>
            <a:r>
              <a:rPr lang="en-US" i="0" dirty="0" err="1">
                <a:solidFill>
                  <a:schemeClr val="bg1"/>
                </a:solidFill>
                <a:effectLst/>
              </a:rPr>
              <a:t>oamenii</a:t>
            </a:r>
            <a:r>
              <a:rPr lang="en-US" i="0" dirty="0">
                <a:solidFill>
                  <a:schemeClr val="bg1"/>
                </a:solidFill>
                <a:effectLst/>
              </a:rPr>
              <a:t> care au </a:t>
            </a:r>
            <a:r>
              <a:rPr lang="en-US" i="0" dirty="0" err="1">
                <a:solidFill>
                  <a:schemeClr val="bg1"/>
                </a:solidFill>
                <a:effectLst/>
              </a:rPr>
              <a:t>schimbat</a:t>
            </a:r>
            <a:r>
              <a:rPr lang="en-US" i="0" dirty="0">
                <a:solidFill>
                  <a:schemeClr val="bg1"/>
                </a:solidFill>
                <a:effectLst/>
              </a:rPr>
              <a:t> fantastic </a:t>
            </a:r>
            <a:r>
              <a:rPr lang="en-US" i="0" dirty="0" err="1">
                <a:solidFill>
                  <a:schemeClr val="bg1"/>
                </a:solidFill>
                <a:effectLst/>
              </a:rPr>
              <a:t>industria</a:t>
            </a:r>
            <a:r>
              <a:rPr lang="en-US" i="0" dirty="0">
                <a:solidFill>
                  <a:schemeClr val="bg1"/>
                </a:solidFill>
                <a:effectLst/>
              </a:rPr>
              <a:t> auto.</a:t>
            </a:r>
            <a:r>
              <a:rPr lang="ro-RO" i="0" dirty="0">
                <a:solidFill>
                  <a:schemeClr val="bg1"/>
                </a:solidFill>
                <a:effectLst/>
              </a:rPr>
              <a:t> </a:t>
            </a:r>
            <a:r>
              <a:rPr lang="en-US" i="0" dirty="0">
                <a:solidFill>
                  <a:schemeClr val="bg1"/>
                </a:solidFill>
                <a:effectLst/>
              </a:rPr>
              <a:t>Sa nu </a:t>
            </a:r>
            <a:r>
              <a:rPr lang="en-US" i="0" dirty="0" err="1">
                <a:solidFill>
                  <a:schemeClr val="bg1"/>
                </a:solidFill>
                <a:effectLst/>
              </a:rPr>
              <a:t>mai</a:t>
            </a:r>
            <a:r>
              <a:rPr lang="en-US" i="0" dirty="0">
                <a:solidFill>
                  <a:schemeClr val="bg1"/>
                </a:solidFill>
                <a:effectLst/>
              </a:rPr>
              <a:t> </a:t>
            </a:r>
            <a:r>
              <a:rPr lang="en-US" i="0" dirty="0" err="1">
                <a:solidFill>
                  <a:schemeClr val="bg1"/>
                </a:solidFill>
                <a:effectLst/>
              </a:rPr>
              <a:t>pomenesc</a:t>
            </a:r>
            <a:r>
              <a:rPr lang="en-US" i="0" dirty="0">
                <a:solidFill>
                  <a:schemeClr val="bg1"/>
                </a:solidFill>
                <a:effectLst/>
              </a:rPr>
              <a:t> de </a:t>
            </a:r>
            <a:r>
              <a:rPr lang="en-US" i="0" dirty="0" err="1">
                <a:solidFill>
                  <a:schemeClr val="bg1"/>
                </a:solidFill>
                <a:effectLst/>
              </a:rPr>
              <a:t>sesiunile</a:t>
            </a:r>
            <a:r>
              <a:rPr lang="en-US" i="0" dirty="0">
                <a:solidFill>
                  <a:schemeClr val="bg1"/>
                </a:solidFill>
                <a:effectLst/>
              </a:rPr>
              <a:t> de drive test pe </a:t>
            </a:r>
            <a:r>
              <a:rPr lang="en-US" i="0" dirty="0" err="1">
                <a:solidFill>
                  <a:schemeClr val="bg1"/>
                </a:solidFill>
                <a:effectLst/>
              </a:rPr>
              <a:t>traseele</a:t>
            </a:r>
            <a:r>
              <a:rPr lang="en-US" i="0" dirty="0">
                <a:solidFill>
                  <a:schemeClr val="bg1"/>
                </a:solidFill>
                <a:effectLst/>
              </a:rPr>
              <a:t> din Germania </a:t>
            </a:r>
            <a:r>
              <a:rPr lang="en-US" i="0" dirty="0" err="1">
                <a:solidFill>
                  <a:schemeClr val="bg1"/>
                </a:solidFill>
                <a:effectLst/>
              </a:rPr>
              <a:t>si</a:t>
            </a:r>
            <a:r>
              <a:rPr lang="en-US" i="0" dirty="0">
                <a:solidFill>
                  <a:schemeClr val="bg1"/>
                </a:solidFill>
                <a:effectLst/>
              </a:rPr>
              <a:t> Austria.</a:t>
            </a:r>
            <a:r>
              <a:rPr lang="ro-RO" i="0" dirty="0">
                <a:solidFill>
                  <a:schemeClr val="bg1"/>
                </a:solidFill>
                <a:effectLst/>
              </a:rPr>
              <a:t> </a:t>
            </a:r>
            <a:r>
              <a:rPr lang="en-US" i="0" dirty="0" err="1">
                <a:solidFill>
                  <a:schemeClr val="bg1"/>
                </a:solidFill>
                <a:effectLst/>
              </a:rPr>
              <a:t>Imi</a:t>
            </a:r>
            <a:r>
              <a:rPr lang="en-US" i="0" dirty="0">
                <a:solidFill>
                  <a:schemeClr val="bg1"/>
                </a:solidFill>
                <a:effectLst/>
              </a:rPr>
              <a:t> place AUDI </a:t>
            </a:r>
            <a:r>
              <a:rPr lang="en-US" i="0" dirty="0" err="1">
                <a:solidFill>
                  <a:schemeClr val="bg1"/>
                </a:solidFill>
                <a:effectLst/>
              </a:rPr>
              <a:t>pentru</a:t>
            </a:r>
            <a:r>
              <a:rPr lang="en-US" i="0" dirty="0">
                <a:solidFill>
                  <a:schemeClr val="bg1"/>
                </a:solidFill>
                <a:effectLst/>
              </a:rPr>
              <a:t> ca am </a:t>
            </a:r>
            <a:r>
              <a:rPr lang="en-US" i="0" dirty="0" err="1">
                <a:solidFill>
                  <a:schemeClr val="bg1"/>
                </a:solidFill>
                <a:effectLst/>
              </a:rPr>
              <a:t>regasit</a:t>
            </a:r>
            <a:r>
              <a:rPr lang="en-US" i="0" dirty="0">
                <a:solidFill>
                  <a:schemeClr val="bg1"/>
                </a:solidFill>
                <a:effectLst/>
              </a:rPr>
              <a:t> </a:t>
            </a:r>
            <a:r>
              <a:rPr lang="en-US" i="0" dirty="0" err="1">
                <a:solidFill>
                  <a:schemeClr val="bg1"/>
                </a:solidFill>
                <a:effectLst/>
              </a:rPr>
              <a:t>aici</a:t>
            </a:r>
            <a:r>
              <a:rPr lang="en-US" i="0" dirty="0">
                <a:solidFill>
                  <a:schemeClr val="bg1"/>
                </a:solidFill>
                <a:effectLst/>
              </a:rPr>
              <a:t> </a:t>
            </a:r>
            <a:r>
              <a:rPr lang="en-US" i="0" dirty="0" err="1">
                <a:solidFill>
                  <a:schemeClr val="bg1"/>
                </a:solidFill>
                <a:effectLst/>
              </a:rPr>
              <a:t>ideea</a:t>
            </a:r>
            <a:r>
              <a:rPr lang="en-US" i="0" dirty="0">
                <a:solidFill>
                  <a:schemeClr val="bg1"/>
                </a:solidFill>
                <a:effectLst/>
              </a:rPr>
              <a:t> de </a:t>
            </a:r>
            <a:r>
              <a:rPr lang="en-US" i="0" dirty="0" err="1">
                <a:solidFill>
                  <a:schemeClr val="bg1"/>
                </a:solidFill>
                <a:effectLst/>
              </a:rPr>
              <a:t>echipa</a:t>
            </a:r>
            <a:r>
              <a:rPr lang="en-US" i="0" dirty="0">
                <a:solidFill>
                  <a:schemeClr val="bg1"/>
                </a:solidFill>
                <a:effectLst/>
              </a:rPr>
              <a:t>, o continua </a:t>
            </a:r>
            <a:r>
              <a:rPr lang="en-US" i="0" dirty="0" err="1">
                <a:solidFill>
                  <a:schemeClr val="bg1"/>
                </a:solidFill>
                <a:effectLst/>
              </a:rPr>
              <a:t>sesiune</a:t>
            </a:r>
            <a:r>
              <a:rPr lang="en-US" i="0" dirty="0">
                <a:solidFill>
                  <a:schemeClr val="bg1"/>
                </a:solidFill>
                <a:effectLst/>
              </a:rPr>
              <a:t> de </a:t>
            </a:r>
            <a:r>
              <a:rPr lang="en-US" i="0" dirty="0" err="1">
                <a:solidFill>
                  <a:schemeClr val="bg1"/>
                </a:solidFill>
                <a:effectLst/>
              </a:rPr>
              <a:t>pregatire</a:t>
            </a:r>
            <a:r>
              <a:rPr lang="en-US" i="0" dirty="0">
                <a:solidFill>
                  <a:schemeClr val="bg1"/>
                </a:solidFill>
                <a:effectLst/>
              </a:rPr>
              <a:t> </a:t>
            </a:r>
            <a:r>
              <a:rPr lang="en-US" i="0" dirty="0" err="1">
                <a:solidFill>
                  <a:schemeClr val="bg1"/>
                </a:solidFill>
                <a:effectLst/>
              </a:rPr>
              <a:t>dar</a:t>
            </a:r>
            <a:r>
              <a:rPr lang="en-US" i="0" dirty="0">
                <a:solidFill>
                  <a:schemeClr val="bg1"/>
                </a:solidFill>
                <a:effectLst/>
              </a:rPr>
              <a:t> </a:t>
            </a:r>
            <a:r>
              <a:rPr lang="en-US" i="0" dirty="0" err="1">
                <a:solidFill>
                  <a:schemeClr val="bg1"/>
                </a:solidFill>
                <a:effectLst/>
              </a:rPr>
              <a:t>si</a:t>
            </a:r>
            <a:r>
              <a:rPr lang="en-US" i="0" dirty="0">
                <a:solidFill>
                  <a:schemeClr val="bg1"/>
                </a:solidFill>
                <a:effectLst/>
              </a:rPr>
              <a:t> </a:t>
            </a:r>
            <a:r>
              <a:rPr lang="en-US" i="0" dirty="0" err="1">
                <a:solidFill>
                  <a:schemeClr val="bg1"/>
                </a:solidFill>
                <a:effectLst/>
              </a:rPr>
              <a:t>pentru</a:t>
            </a:r>
            <a:r>
              <a:rPr lang="en-US" i="0" dirty="0">
                <a:solidFill>
                  <a:schemeClr val="bg1"/>
                </a:solidFill>
                <a:effectLst/>
              </a:rPr>
              <a:t> </a:t>
            </a:r>
            <a:r>
              <a:rPr lang="en-US" i="0" dirty="0" err="1">
                <a:solidFill>
                  <a:schemeClr val="bg1"/>
                </a:solidFill>
                <a:effectLst/>
              </a:rPr>
              <a:t>implicarea</a:t>
            </a:r>
            <a:r>
              <a:rPr lang="en-US" i="0" dirty="0">
                <a:solidFill>
                  <a:schemeClr val="bg1"/>
                </a:solidFill>
                <a:effectLst/>
              </a:rPr>
              <a:t> in </a:t>
            </a:r>
            <a:r>
              <a:rPr lang="en-US" i="0" dirty="0" err="1">
                <a:solidFill>
                  <a:schemeClr val="bg1"/>
                </a:solidFill>
                <a:effectLst/>
              </a:rPr>
              <a:t>responsabilitatea</a:t>
            </a:r>
            <a:r>
              <a:rPr lang="en-US" i="0" dirty="0">
                <a:solidFill>
                  <a:schemeClr val="bg1"/>
                </a:solidFill>
                <a:effectLst/>
              </a:rPr>
              <a:t> </a:t>
            </a:r>
            <a:r>
              <a:rPr lang="en-US" i="0" dirty="0" err="1">
                <a:solidFill>
                  <a:schemeClr val="bg1"/>
                </a:solidFill>
                <a:effectLst/>
              </a:rPr>
              <a:t>sociala</a:t>
            </a:r>
            <a:r>
              <a:rPr lang="ro-RO" dirty="0">
                <a:solidFill>
                  <a:schemeClr val="bg1"/>
                </a:solidFill>
              </a:rPr>
              <a:t>. </a:t>
            </a:r>
            <a:r>
              <a:rPr lang="en-US" i="0" dirty="0">
                <a:solidFill>
                  <a:schemeClr val="bg1"/>
                </a:solidFill>
                <a:effectLst/>
              </a:rPr>
              <a:t>Sunt </a:t>
            </a:r>
            <a:r>
              <a:rPr lang="en-US" i="0" dirty="0" err="1">
                <a:solidFill>
                  <a:schemeClr val="bg1"/>
                </a:solidFill>
                <a:effectLst/>
              </a:rPr>
              <a:t>atribute</a:t>
            </a:r>
            <a:r>
              <a:rPr lang="en-US" i="0" dirty="0">
                <a:solidFill>
                  <a:schemeClr val="bg1"/>
                </a:solidFill>
                <a:effectLst/>
              </a:rPr>
              <a:t> pe care le-am </a:t>
            </a:r>
            <a:r>
              <a:rPr lang="en-US" i="0" dirty="0" err="1">
                <a:solidFill>
                  <a:schemeClr val="bg1"/>
                </a:solidFill>
                <a:effectLst/>
              </a:rPr>
              <a:t>regasit</a:t>
            </a:r>
            <a:r>
              <a:rPr lang="en-US" i="0" dirty="0">
                <a:solidFill>
                  <a:schemeClr val="bg1"/>
                </a:solidFill>
                <a:effectLst/>
              </a:rPr>
              <a:t> </a:t>
            </a:r>
            <a:r>
              <a:rPr lang="en-US" i="0" dirty="0" err="1">
                <a:solidFill>
                  <a:schemeClr val="bg1"/>
                </a:solidFill>
                <a:effectLst/>
              </a:rPr>
              <a:t>si</a:t>
            </a:r>
            <a:r>
              <a:rPr lang="en-US" i="0" dirty="0">
                <a:solidFill>
                  <a:schemeClr val="bg1"/>
                </a:solidFill>
                <a:effectLst/>
              </a:rPr>
              <a:t> in </a:t>
            </a:r>
            <a:r>
              <a:rPr lang="en-US" i="0" dirty="0" err="1">
                <a:solidFill>
                  <a:schemeClr val="bg1"/>
                </a:solidFill>
                <a:effectLst/>
              </a:rPr>
              <a:t>materialele</a:t>
            </a:r>
            <a:r>
              <a:rPr lang="en-US" i="0" dirty="0">
                <a:solidFill>
                  <a:schemeClr val="bg1"/>
                </a:solidFill>
                <a:effectLst/>
              </a:rPr>
              <a:t> de </a:t>
            </a:r>
            <a:r>
              <a:rPr lang="en-US" i="0" dirty="0" err="1">
                <a:solidFill>
                  <a:schemeClr val="bg1"/>
                </a:solidFill>
                <a:effectLst/>
              </a:rPr>
              <a:t>studiu</a:t>
            </a:r>
            <a:r>
              <a:rPr lang="en-US" i="0" dirty="0">
                <a:solidFill>
                  <a:schemeClr val="bg1"/>
                </a:solidFill>
                <a:effectLst/>
              </a:rPr>
              <a:t> cand </a:t>
            </a:r>
            <a:r>
              <a:rPr lang="en-US" i="0" dirty="0" err="1">
                <a:solidFill>
                  <a:schemeClr val="bg1"/>
                </a:solidFill>
                <a:effectLst/>
              </a:rPr>
              <a:t>eram</a:t>
            </a:r>
            <a:r>
              <a:rPr lang="en-US" i="0" dirty="0">
                <a:solidFill>
                  <a:schemeClr val="bg1"/>
                </a:solidFill>
                <a:effectLst/>
              </a:rPr>
              <a:t> in </a:t>
            </a:r>
            <a:r>
              <a:rPr lang="en-US" i="0" dirty="0" err="1">
                <a:solidFill>
                  <a:schemeClr val="bg1"/>
                </a:solidFill>
                <a:effectLst/>
              </a:rPr>
              <a:t>facultate</a:t>
            </a:r>
            <a:r>
              <a:rPr lang="en-US" i="0" dirty="0">
                <a:solidFill>
                  <a:schemeClr val="bg1"/>
                </a:solidFill>
                <a:effectLst/>
              </a:rPr>
              <a:t> .</a:t>
            </a:r>
          </a:p>
          <a:p>
            <a:pPr indent="457200" algn="l"/>
            <a:r>
              <a:rPr lang="en-US" i="0" dirty="0" err="1">
                <a:solidFill>
                  <a:schemeClr val="bg1"/>
                </a:solidFill>
                <a:effectLst/>
              </a:rPr>
              <a:t>Recomand</a:t>
            </a:r>
            <a:r>
              <a:rPr lang="en-US" i="0" dirty="0">
                <a:solidFill>
                  <a:schemeClr val="bg1"/>
                </a:solidFill>
                <a:effectLst/>
              </a:rPr>
              <a:t> </a:t>
            </a:r>
            <a:r>
              <a:rPr lang="en-US" i="0" dirty="0" err="1">
                <a:solidFill>
                  <a:schemeClr val="bg1"/>
                </a:solidFill>
                <a:effectLst/>
              </a:rPr>
              <a:t>celor</a:t>
            </a:r>
            <a:r>
              <a:rPr lang="en-US" i="0" dirty="0">
                <a:solidFill>
                  <a:schemeClr val="bg1"/>
                </a:solidFill>
                <a:effectLst/>
              </a:rPr>
              <a:t> </a:t>
            </a:r>
            <a:r>
              <a:rPr lang="en-US" i="0" dirty="0" err="1">
                <a:solidFill>
                  <a:schemeClr val="bg1"/>
                </a:solidFill>
                <a:effectLst/>
              </a:rPr>
              <a:t>pasionati</a:t>
            </a:r>
            <a:r>
              <a:rPr lang="en-US" i="0" dirty="0">
                <a:solidFill>
                  <a:schemeClr val="bg1"/>
                </a:solidFill>
                <a:effectLst/>
              </a:rPr>
              <a:t> </a:t>
            </a:r>
            <a:r>
              <a:rPr lang="en-US" i="0" dirty="0" err="1">
                <a:solidFill>
                  <a:schemeClr val="bg1"/>
                </a:solidFill>
                <a:effectLst/>
              </a:rPr>
              <a:t>sa</a:t>
            </a:r>
            <a:r>
              <a:rPr lang="en-US" i="0" dirty="0">
                <a:solidFill>
                  <a:schemeClr val="bg1"/>
                </a:solidFill>
                <a:effectLst/>
              </a:rPr>
              <a:t> </a:t>
            </a:r>
            <a:r>
              <a:rPr lang="en-US" i="0" dirty="0" err="1">
                <a:solidFill>
                  <a:schemeClr val="bg1"/>
                </a:solidFill>
                <a:effectLst/>
              </a:rPr>
              <a:t>incerce</a:t>
            </a:r>
            <a:r>
              <a:rPr lang="en-US" i="0" dirty="0">
                <a:solidFill>
                  <a:schemeClr val="bg1"/>
                </a:solidFill>
                <a:effectLst/>
              </a:rPr>
              <a:t> </a:t>
            </a:r>
            <a:r>
              <a:rPr lang="en-US" i="0" dirty="0" err="1">
                <a:solidFill>
                  <a:schemeClr val="bg1"/>
                </a:solidFill>
                <a:effectLst/>
              </a:rPr>
              <a:t>acest</a:t>
            </a:r>
            <a:r>
              <a:rPr lang="en-US" i="0" dirty="0">
                <a:solidFill>
                  <a:schemeClr val="bg1"/>
                </a:solidFill>
                <a:effectLst/>
              </a:rPr>
              <a:t> </a:t>
            </a:r>
            <a:r>
              <a:rPr lang="en-US" i="0" dirty="0" err="1">
                <a:solidFill>
                  <a:schemeClr val="bg1"/>
                </a:solidFill>
                <a:effectLst/>
              </a:rPr>
              <a:t>domeniu</a:t>
            </a:r>
            <a:r>
              <a:rPr lang="en-US" i="0" dirty="0">
                <a:solidFill>
                  <a:schemeClr val="bg1"/>
                </a:solidFill>
                <a:effectLst/>
              </a:rPr>
              <a:t> in </a:t>
            </a:r>
            <a:r>
              <a:rPr lang="en-US" i="0" dirty="0" err="1">
                <a:solidFill>
                  <a:schemeClr val="bg1"/>
                </a:solidFill>
                <a:effectLst/>
              </a:rPr>
              <a:t>ascensiunea</a:t>
            </a:r>
            <a:r>
              <a:rPr lang="en-US" i="0" dirty="0">
                <a:solidFill>
                  <a:schemeClr val="bg1"/>
                </a:solidFill>
                <a:effectLst/>
              </a:rPr>
              <a:t> lor </a:t>
            </a:r>
            <a:r>
              <a:rPr lang="en-US" i="0" dirty="0" err="1">
                <a:solidFill>
                  <a:schemeClr val="bg1"/>
                </a:solidFill>
                <a:effectLst/>
              </a:rPr>
              <a:t>profesionala</a:t>
            </a:r>
            <a:r>
              <a:rPr lang="en-US" i="0" dirty="0">
                <a:solidFill>
                  <a:schemeClr val="bg1"/>
                </a:solidFill>
                <a:effectLst/>
              </a:rPr>
              <a:t> </a:t>
            </a:r>
            <a:r>
              <a:rPr lang="en-US" i="0" dirty="0" err="1">
                <a:solidFill>
                  <a:schemeClr val="bg1"/>
                </a:solidFill>
                <a:effectLst/>
              </a:rPr>
              <a:t>si</a:t>
            </a:r>
            <a:r>
              <a:rPr lang="en-US" i="0" dirty="0">
                <a:solidFill>
                  <a:schemeClr val="bg1"/>
                </a:solidFill>
                <a:effectLst/>
              </a:rPr>
              <a:t> </a:t>
            </a:r>
            <a:r>
              <a:rPr lang="en-US" i="0" dirty="0" err="1">
                <a:solidFill>
                  <a:schemeClr val="bg1"/>
                </a:solidFill>
                <a:effectLst/>
              </a:rPr>
              <a:t>sa</a:t>
            </a:r>
            <a:r>
              <a:rPr lang="en-US" i="0" dirty="0">
                <a:solidFill>
                  <a:schemeClr val="bg1"/>
                </a:solidFill>
                <a:effectLst/>
              </a:rPr>
              <a:t> nu </a:t>
            </a:r>
            <a:r>
              <a:rPr lang="en-US" i="0" dirty="0" err="1">
                <a:solidFill>
                  <a:schemeClr val="bg1"/>
                </a:solidFill>
                <a:effectLst/>
              </a:rPr>
              <a:t>refuze</a:t>
            </a:r>
            <a:r>
              <a:rPr lang="en-US" i="0" dirty="0">
                <a:solidFill>
                  <a:schemeClr val="bg1"/>
                </a:solidFill>
                <a:effectLst/>
              </a:rPr>
              <a:t> </a:t>
            </a:r>
            <a:r>
              <a:rPr lang="en-US" i="0" dirty="0" err="1">
                <a:solidFill>
                  <a:schemeClr val="bg1"/>
                </a:solidFill>
                <a:effectLst/>
              </a:rPr>
              <a:t>niciodata</a:t>
            </a:r>
            <a:r>
              <a:rPr lang="en-US" i="0" dirty="0">
                <a:solidFill>
                  <a:schemeClr val="bg1"/>
                </a:solidFill>
                <a:effectLst/>
              </a:rPr>
              <a:t> </a:t>
            </a:r>
            <a:r>
              <a:rPr lang="en-US" i="0" dirty="0" err="1">
                <a:solidFill>
                  <a:schemeClr val="bg1"/>
                </a:solidFill>
                <a:effectLst/>
              </a:rPr>
              <a:t>orice</a:t>
            </a:r>
            <a:r>
              <a:rPr lang="en-US" i="0" dirty="0">
                <a:solidFill>
                  <a:schemeClr val="bg1"/>
                </a:solidFill>
                <a:effectLst/>
              </a:rPr>
              <a:t> </a:t>
            </a:r>
            <a:r>
              <a:rPr lang="en-US" i="0" dirty="0" err="1">
                <a:solidFill>
                  <a:schemeClr val="bg1"/>
                </a:solidFill>
                <a:effectLst/>
              </a:rPr>
              <a:t>oportunitate</a:t>
            </a:r>
            <a:r>
              <a:rPr lang="en-US" i="0" dirty="0">
                <a:solidFill>
                  <a:schemeClr val="bg1"/>
                </a:solidFill>
                <a:effectLst/>
              </a:rPr>
              <a:t> le </a:t>
            </a:r>
            <a:r>
              <a:rPr lang="en-US" i="0" dirty="0" err="1">
                <a:solidFill>
                  <a:schemeClr val="bg1"/>
                </a:solidFill>
                <a:effectLst/>
              </a:rPr>
              <a:t>apare</a:t>
            </a:r>
            <a:r>
              <a:rPr lang="en-US" i="0" dirty="0">
                <a:solidFill>
                  <a:schemeClr val="bg1"/>
                </a:solidFill>
                <a:effectLst/>
              </a:rPr>
              <a:t> pe drum.</a:t>
            </a:r>
            <a:r>
              <a:rPr lang="ro-RO" i="0" dirty="0">
                <a:solidFill>
                  <a:schemeClr val="bg1"/>
                </a:solidFill>
                <a:effectLst/>
              </a:rPr>
              <a:t>”</a:t>
            </a:r>
            <a:endParaRPr lang="en-US" i="0" dirty="0">
              <a:solidFill>
                <a:schemeClr val="bg1"/>
              </a:solidFill>
              <a:effectLst/>
            </a:endParaRPr>
          </a:p>
        </p:txBody>
      </p:sp>
      <p:sp>
        <p:nvSpPr>
          <p:cNvPr id="7" name="CasetăText 6">
            <a:extLst>
              <a:ext uri="{FF2B5EF4-FFF2-40B4-BE49-F238E27FC236}">
                <a16:creationId xmlns:a16="http://schemas.microsoft.com/office/drawing/2014/main" id="{9B2D26F0-4ECB-42CC-9F41-DC42B3E09827}"/>
              </a:ext>
            </a:extLst>
          </p:cNvPr>
          <p:cNvSpPr txBox="1"/>
          <p:nvPr/>
        </p:nvSpPr>
        <p:spPr>
          <a:xfrm>
            <a:off x="6309709" y="5997346"/>
            <a:ext cx="6094140" cy="584775"/>
          </a:xfrm>
          <a:prstGeom prst="rect">
            <a:avLst/>
          </a:prstGeom>
          <a:noFill/>
        </p:spPr>
        <p:txBody>
          <a:bodyPr wrap="square">
            <a:spAutoFit/>
          </a:bodyPr>
          <a:lstStyle/>
          <a:p>
            <a:pPr algn="ctr"/>
            <a:r>
              <a:rPr lang="ro-RO" sz="3200" b="1" i="0" dirty="0">
                <a:solidFill>
                  <a:schemeClr val="bg1"/>
                </a:solidFill>
                <a:effectLst/>
              </a:rPr>
              <a:t>Remus MIHALCEA</a:t>
            </a:r>
            <a:r>
              <a:rPr lang="en-US" sz="3200" b="1" i="0" dirty="0">
                <a:solidFill>
                  <a:schemeClr val="bg1"/>
                </a:solidFill>
                <a:effectLst/>
              </a:rPr>
              <a:t> </a:t>
            </a:r>
            <a:endParaRPr lang="ro-RO" sz="3200" b="1" i="0" dirty="0">
              <a:solidFill>
                <a:schemeClr val="bg1"/>
              </a:solidFill>
              <a:effectLst/>
            </a:endParaRPr>
          </a:p>
        </p:txBody>
      </p:sp>
      <p:sp>
        <p:nvSpPr>
          <p:cNvPr id="9" name="CasetăText 8">
            <a:extLst>
              <a:ext uri="{FF2B5EF4-FFF2-40B4-BE49-F238E27FC236}">
                <a16:creationId xmlns:a16="http://schemas.microsoft.com/office/drawing/2014/main" id="{4EB695D9-F719-466A-888F-59F32BBC38D3}"/>
              </a:ext>
            </a:extLst>
          </p:cNvPr>
          <p:cNvSpPr txBox="1"/>
          <p:nvPr/>
        </p:nvSpPr>
        <p:spPr>
          <a:xfrm>
            <a:off x="263557" y="-2376690"/>
            <a:ext cx="833553" cy="4508927"/>
          </a:xfrm>
          <a:prstGeom prst="rect">
            <a:avLst/>
          </a:prstGeom>
          <a:noFill/>
        </p:spPr>
        <p:txBody>
          <a:bodyPr wrap="square">
            <a:spAutoFit/>
          </a:bodyPr>
          <a:lstStyle/>
          <a:p>
            <a:r>
              <a:rPr lang="en-US" sz="28700" b="0" i="0" dirty="0">
                <a:solidFill>
                  <a:schemeClr val="bg1"/>
                </a:solidFill>
                <a:effectLst/>
              </a:rPr>
              <a:t>„</a:t>
            </a:r>
            <a:endParaRPr lang="en-US" sz="800" dirty="0"/>
          </a:p>
        </p:txBody>
      </p:sp>
    </p:spTree>
    <p:extLst>
      <p:ext uri="{BB962C8B-B14F-4D97-AF65-F5344CB8AC3E}">
        <p14:creationId xmlns:p14="http://schemas.microsoft.com/office/powerpoint/2010/main" val="364072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ine 10" descr="Book open on a deck with a blackboard in the background">
            <a:extLst>
              <a:ext uri="{FF2B5EF4-FFF2-40B4-BE49-F238E27FC236}">
                <a16:creationId xmlns:a16="http://schemas.microsoft.com/office/drawing/2014/main" id="{82675CFD-ED8C-4667-9A05-B86813ECA36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tăText 4">
            <a:extLst>
              <a:ext uri="{FF2B5EF4-FFF2-40B4-BE49-F238E27FC236}">
                <a16:creationId xmlns:a16="http://schemas.microsoft.com/office/drawing/2014/main" id="{8B80603E-F8EC-4BAE-9A18-EBB56BCC8A9D}"/>
              </a:ext>
            </a:extLst>
          </p:cNvPr>
          <p:cNvSpPr txBox="1"/>
          <p:nvPr/>
        </p:nvSpPr>
        <p:spPr>
          <a:xfrm>
            <a:off x="1717861" y="1482006"/>
            <a:ext cx="9853388" cy="3477875"/>
          </a:xfrm>
          <a:prstGeom prst="rect">
            <a:avLst/>
          </a:prstGeom>
          <a:noFill/>
        </p:spPr>
        <p:txBody>
          <a:bodyPr wrap="square">
            <a:spAutoFit/>
          </a:bodyPr>
          <a:lstStyle/>
          <a:p>
            <a:r>
              <a:rPr lang="ro-RO" sz="2000" i="0" dirty="0">
                <a:solidFill>
                  <a:schemeClr val="bg1"/>
                </a:solidFill>
                <a:effectLst/>
              </a:rPr>
              <a:t>Anii </a:t>
            </a:r>
            <a:r>
              <a:rPr lang="ro-RO" sz="2000" i="0" dirty="0" err="1">
                <a:solidFill>
                  <a:schemeClr val="bg1"/>
                </a:solidFill>
                <a:effectLst/>
              </a:rPr>
              <a:t>petrecuti</a:t>
            </a:r>
            <a:r>
              <a:rPr lang="ro-RO" sz="2000" i="0" dirty="0">
                <a:solidFill>
                  <a:schemeClr val="bg1"/>
                </a:solidFill>
                <a:effectLst/>
              </a:rPr>
              <a:t> în Facultatea de Științe Economice, la studiile de licență și, ulterior, la master , m-au ajutat sa-mi construiesc o fundație solida de cunoștințe teoretice, peste care, ani la </a:t>
            </a:r>
            <a:r>
              <a:rPr lang="ro-RO" sz="2000" i="0" dirty="0" err="1">
                <a:solidFill>
                  <a:schemeClr val="bg1"/>
                </a:solidFill>
                <a:effectLst/>
              </a:rPr>
              <a:t>rand</a:t>
            </a:r>
            <a:r>
              <a:rPr lang="ro-RO" sz="2000" i="0" dirty="0">
                <a:solidFill>
                  <a:schemeClr val="bg1"/>
                </a:solidFill>
                <a:effectLst/>
              </a:rPr>
              <a:t> am adăugat câte o cărămidă a cunoașterii, apelând la diverse cursuri de specialitate și perfecționare. </a:t>
            </a:r>
          </a:p>
          <a:p>
            <a:pPr algn="l"/>
            <a:r>
              <a:rPr lang="ro-RO" sz="2000" i="0" dirty="0" err="1">
                <a:solidFill>
                  <a:schemeClr val="bg1"/>
                </a:solidFill>
                <a:effectLst/>
              </a:rPr>
              <a:t>Asa</a:t>
            </a:r>
            <a:r>
              <a:rPr lang="ro-RO" sz="2000" i="0" dirty="0">
                <a:solidFill>
                  <a:schemeClr val="bg1"/>
                </a:solidFill>
                <a:effectLst/>
              </a:rPr>
              <a:t> cum în construcții totul începe cu fundația... </a:t>
            </a:r>
            <a:r>
              <a:rPr lang="ro-RO" sz="2000" i="0" dirty="0" err="1">
                <a:solidFill>
                  <a:schemeClr val="bg1"/>
                </a:solidFill>
                <a:effectLst/>
              </a:rPr>
              <a:t>asa</a:t>
            </a:r>
            <a:r>
              <a:rPr lang="ro-RO" sz="2000" i="0" dirty="0">
                <a:solidFill>
                  <a:schemeClr val="bg1"/>
                </a:solidFill>
                <a:effectLst/>
              </a:rPr>
              <a:t> este și în marketing: fără o baza solida de cunoștințe, nu poți </a:t>
            </a:r>
            <a:r>
              <a:rPr lang="ro-RO" sz="2000" i="0" dirty="0" err="1">
                <a:solidFill>
                  <a:schemeClr val="bg1"/>
                </a:solidFill>
                <a:effectLst/>
              </a:rPr>
              <a:t>intelege</a:t>
            </a:r>
            <a:r>
              <a:rPr lang="ro-RO" sz="2000" i="0" dirty="0">
                <a:solidFill>
                  <a:schemeClr val="bg1"/>
                </a:solidFill>
                <a:effectLst/>
              </a:rPr>
              <a:t> </a:t>
            </a:r>
            <a:r>
              <a:rPr lang="ro-RO" sz="2000" i="0" dirty="0" err="1">
                <a:solidFill>
                  <a:schemeClr val="bg1"/>
                </a:solidFill>
                <a:effectLst/>
              </a:rPr>
              <a:t>piata</a:t>
            </a:r>
            <a:r>
              <a:rPr lang="ro-RO" sz="2000" i="0" dirty="0">
                <a:solidFill>
                  <a:schemeClr val="bg1"/>
                </a:solidFill>
                <a:effectLst/>
              </a:rPr>
              <a:t>, implicit consumatorul și, in cele din urma, cu instrumentele pe care le ai la îndemână, sa </a:t>
            </a:r>
            <a:r>
              <a:rPr lang="ro-RO" sz="2000" i="0" dirty="0" err="1">
                <a:solidFill>
                  <a:schemeClr val="bg1"/>
                </a:solidFill>
                <a:effectLst/>
              </a:rPr>
              <a:t>construiesti</a:t>
            </a:r>
            <a:r>
              <a:rPr lang="ro-RO" sz="2000" i="0" dirty="0">
                <a:solidFill>
                  <a:schemeClr val="bg1"/>
                </a:solidFill>
                <a:effectLst/>
              </a:rPr>
              <a:t> strategii care sa-ti aducă rezultate notabile companiei pentru care lucrezi. </a:t>
            </a:r>
          </a:p>
          <a:p>
            <a:pPr algn="l"/>
            <a:r>
              <a:rPr lang="ro-RO" sz="2000" i="0" dirty="0">
                <a:solidFill>
                  <a:schemeClr val="bg1"/>
                </a:solidFill>
                <a:effectLst/>
              </a:rPr>
              <a:t>Cred cu tărie, ca Facultatea de Științe Economice. din cadrul </a:t>
            </a:r>
            <a:r>
              <a:rPr lang="ro-RO" sz="2000" i="0" dirty="0" err="1">
                <a:solidFill>
                  <a:schemeClr val="bg1"/>
                </a:solidFill>
                <a:effectLst/>
              </a:rPr>
              <a:t>Universitatii</a:t>
            </a:r>
            <a:r>
              <a:rPr lang="ro-RO" sz="2000" i="0" dirty="0">
                <a:solidFill>
                  <a:schemeClr val="bg1"/>
                </a:solidFill>
                <a:effectLst/>
              </a:rPr>
              <a:t> ”Vasile Alecsandri” din Bacău, este locul perfect unde un tânăr pasionat de marketing poate sa-și înceapă ascensiunea pe scara cunoașterii și perfecționării profesionale.”</a:t>
            </a:r>
            <a:endParaRPr lang="en-US" sz="2000" i="0" dirty="0">
              <a:solidFill>
                <a:schemeClr val="bg1"/>
              </a:solidFill>
              <a:effectLst/>
            </a:endParaRPr>
          </a:p>
        </p:txBody>
      </p:sp>
      <p:sp>
        <p:nvSpPr>
          <p:cNvPr id="7" name="CasetăText 6">
            <a:extLst>
              <a:ext uri="{FF2B5EF4-FFF2-40B4-BE49-F238E27FC236}">
                <a16:creationId xmlns:a16="http://schemas.microsoft.com/office/drawing/2014/main" id="{9B2D26F0-4ECB-42CC-9F41-DC42B3E09827}"/>
              </a:ext>
            </a:extLst>
          </p:cNvPr>
          <p:cNvSpPr txBox="1"/>
          <p:nvPr/>
        </p:nvSpPr>
        <p:spPr>
          <a:xfrm>
            <a:off x="6309709" y="5997346"/>
            <a:ext cx="6094140" cy="584775"/>
          </a:xfrm>
          <a:prstGeom prst="rect">
            <a:avLst/>
          </a:prstGeom>
          <a:noFill/>
        </p:spPr>
        <p:txBody>
          <a:bodyPr wrap="square">
            <a:spAutoFit/>
          </a:bodyPr>
          <a:lstStyle/>
          <a:p>
            <a:pPr algn="ctr"/>
            <a:r>
              <a:rPr lang="ro-RO" sz="3200" b="1" i="0" dirty="0" err="1">
                <a:solidFill>
                  <a:schemeClr val="bg1"/>
                </a:solidFill>
                <a:effectLst/>
              </a:rPr>
              <a:t>Razvan</a:t>
            </a:r>
            <a:r>
              <a:rPr lang="ro-RO" sz="3200" b="1" i="0" dirty="0">
                <a:solidFill>
                  <a:schemeClr val="bg1"/>
                </a:solidFill>
                <a:effectLst/>
              </a:rPr>
              <a:t> VARARIU</a:t>
            </a:r>
            <a:r>
              <a:rPr lang="en-US" sz="3200" b="1" i="0" dirty="0">
                <a:solidFill>
                  <a:schemeClr val="bg1"/>
                </a:solidFill>
                <a:effectLst/>
              </a:rPr>
              <a:t> </a:t>
            </a:r>
            <a:endParaRPr lang="ro-RO" sz="3200" b="1" i="0" dirty="0">
              <a:solidFill>
                <a:schemeClr val="bg1"/>
              </a:solidFill>
              <a:effectLst/>
            </a:endParaRPr>
          </a:p>
        </p:txBody>
      </p:sp>
      <p:sp>
        <p:nvSpPr>
          <p:cNvPr id="9" name="CasetăText 8">
            <a:extLst>
              <a:ext uri="{FF2B5EF4-FFF2-40B4-BE49-F238E27FC236}">
                <a16:creationId xmlns:a16="http://schemas.microsoft.com/office/drawing/2014/main" id="{4EB695D9-F719-466A-888F-59F32BBC38D3}"/>
              </a:ext>
            </a:extLst>
          </p:cNvPr>
          <p:cNvSpPr txBox="1"/>
          <p:nvPr/>
        </p:nvSpPr>
        <p:spPr>
          <a:xfrm>
            <a:off x="263557" y="-2376690"/>
            <a:ext cx="833553" cy="4508927"/>
          </a:xfrm>
          <a:prstGeom prst="rect">
            <a:avLst/>
          </a:prstGeom>
          <a:noFill/>
        </p:spPr>
        <p:txBody>
          <a:bodyPr wrap="square">
            <a:spAutoFit/>
          </a:bodyPr>
          <a:lstStyle/>
          <a:p>
            <a:r>
              <a:rPr lang="en-US" sz="28700" b="0" i="0" dirty="0">
                <a:solidFill>
                  <a:schemeClr val="bg1"/>
                </a:solidFill>
                <a:effectLst/>
              </a:rPr>
              <a:t>„</a:t>
            </a:r>
            <a:endParaRPr lang="en-US" sz="800" dirty="0"/>
          </a:p>
        </p:txBody>
      </p:sp>
    </p:spTree>
    <p:extLst>
      <p:ext uri="{BB962C8B-B14F-4D97-AF65-F5344CB8AC3E}">
        <p14:creationId xmlns:p14="http://schemas.microsoft.com/office/powerpoint/2010/main" val="75207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tăText 6">
            <a:extLst>
              <a:ext uri="{FF2B5EF4-FFF2-40B4-BE49-F238E27FC236}">
                <a16:creationId xmlns:a16="http://schemas.microsoft.com/office/drawing/2014/main" id="{FF271487-51FA-417D-9A67-7E473747E0C0}"/>
              </a:ext>
            </a:extLst>
          </p:cNvPr>
          <p:cNvSpPr txBox="1"/>
          <p:nvPr/>
        </p:nvSpPr>
        <p:spPr>
          <a:xfrm>
            <a:off x="7942522" y="1659285"/>
            <a:ext cx="4030626" cy="3539430"/>
          </a:xfrm>
          <a:prstGeom prst="rect">
            <a:avLst/>
          </a:prstGeom>
          <a:noFill/>
        </p:spPr>
        <p:txBody>
          <a:bodyPr wrap="square">
            <a:spAutoFit/>
          </a:bodyPr>
          <a:lstStyle/>
          <a:p>
            <a:pPr algn="ctr"/>
            <a:r>
              <a:rPr lang="en-US" sz="3200" b="1" u="sng" dirty="0">
                <a:solidFill>
                  <a:schemeClr val="bg1"/>
                </a:solidFill>
              </a:rPr>
              <a:t>BENEFICII ECONOMICE</a:t>
            </a:r>
            <a:endParaRPr lang="ro-RO" sz="3200" b="1" u="sng" dirty="0">
              <a:solidFill>
                <a:schemeClr val="bg1"/>
              </a:solidFill>
            </a:endParaRPr>
          </a:p>
          <a:p>
            <a:endParaRPr lang="ro-RO" sz="2400" dirty="0">
              <a:solidFill>
                <a:schemeClr val="bg1"/>
              </a:solidFill>
            </a:endParaRPr>
          </a:p>
          <a:p>
            <a:r>
              <a:rPr lang="ro-RO" sz="2400" dirty="0">
                <a:solidFill>
                  <a:schemeClr val="bg1"/>
                </a:solidFill>
              </a:rPr>
              <a:t>Este</a:t>
            </a:r>
            <a:r>
              <a:rPr lang="en-US" sz="2400" dirty="0">
                <a:solidFill>
                  <a:schemeClr val="bg1"/>
                </a:solidFill>
              </a:rPr>
              <a:t> </a:t>
            </a:r>
            <a:r>
              <a:rPr lang="en-US" sz="2400" dirty="0" err="1">
                <a:solidFill>
                  <a:schemeClr val="bg1"/>
                </a:solidFill>
              </a:rPr>
              <a:t>cunoscută</a:t>
            </a:r>
            <a:r>
              <a:rPr lang="en-US" sz="2400" dirty="0">
                <a:solidFill>
                  <a:schemeClr val="bg1"/>
                </a:solidFill>
              </a:rPr>
              <a:t> </a:t>
            </a:r>
            <a:r>
              <a:rPr lang="en-US" sz="2400" dirty="0" err="1">
                <a:solidFill>
                  <a:schemeClr val="bg1"/>
                </a:solidFill>
              </a:rPr>
              <a:t>contribuția</a:t>
            </a:r>
            <a:r>
              <a:rPr lang="en-US" sz="2400" dirty="0">
                <a:solidFill>
                  <a:schemeClr val="bg1"/>
                </a:solidFill>
              </a:rPr>
              <a:t> </a:t>
            </a:r>
            <a:r>
              <a:rPr lang="en-US" sz="2400" dirty="0" err="1">
                <a:solidFill>
                  <a:schemeClr val="bg1"/>
                </a:solidFill>
              </a:rPr>
              <a:t>studiilor</a:t>
            </a:r>
            <a:r>
              <a:rPr lang="en-US" sz="2400" dirty="0">
                <a:solidFill>
                  <a:schemeClr val="bg1"/>
                </a:solidFill>
              </a:rPr>
              <a:t> </a:t>
            </a:r>
            <a:r>
              <a:rPr lang="en-US" sz="2400" dirty="0" err="1">
                <a:solidFill>
                  <a:schemeClr val="bg1"/>
                </a:solidFill>
              </a:rPr>
              <a:t>superioare</a:t>
            </a:r>
            <a:r>
              <a:rPr lang="en-US" sz="2400" dirty="0">
                <a:solidFill>
                  <a:schemeClr val="bg1"/>
                </a:solidFill>
              </a:rPr>
              <a:t> </a:t>
            </a:r>
            <a:r>
              <a:rPr lang="en-US" sz="2400" dirty="0" err="1">
                <a:solidFill>
                  <a:schemeClr val="bg1"/>
                </a:solidFill>
              </a:rPr>
              <a:t>în</a:t>
            </a:r>
            <a:r>
              <a:rPr lang="en-US" sz="2400" dirty="0">
                <a:solidFill>
                  <a:schemeClr val="bg1"/>
                </a:solidFill>
              </a:rPr>
              <a:t> </a:t>
            </a:r>
            <a:r>
              <a:rPr lang="en-US" sz="2400" dirty="0" err="1">
                <a:solidFill>
                  <a:schemeClr val="bg1"/>
                </a:solidFill>
              </a:rPr>
              <a:t>creșterea</a:t>
            </a:r>
            <a:r>
              <a:rPr lang="en-US" sz="2400" dirty="0">
                <a:solidFill>
                  <a:schemeClr val="bg1"/>
                </a:solidFill>
              </a:rPr>
              <a:t> </a:t>
            </a:r>
            <a:r>
              <a:rPr lang="en-US" sz="2400" dirty="0" err="1">
                <a:solidFill>
                  <a:schemeClr val="bg1"/>
                </a:solidFill>
              </a:rPr>
              <a:t>economică</a:t>
            </a:r>
            <a:r>
              <a:rPr lang="en-US" sz="2400" dirty="0">
                <a:solidFill>
                  <a:schemeClr val="bg1"/>
                </a:solidFill>
              </a:rPr>
              <a:t> a </a:t>
            </a:r>
            <a:r>
              <a:rPr lang="en-US" sz="2400" dirty="0" err="1">
                <a:solidFill>
                  <a:schemeClr val="bg1"/>
                </a:solidFill>
              </a:rPr>
              <a:t>unui</a:t>
            </a:r>
            <a:r>
              <a:rPr lang="en-US" sz="2400" dirty="0">
                <a:solidFill>
                  <a:schemeClr val="bg1"/>
                </a:solidFill>
              </a:rPr>
              <a:t> stat, </a:t>
            </a:r>
            <a:r>
              <a:rPr lang="en-US" sz="2400" dirty="0" err="1">
                <a:solidFill>
                  <a:schemeClr val="bg1"/>
                </a:solidFill>
              </a:rPr>
              <a:t>respectiv</a:t>
            </a:r>
            <a:r>
              <a:rPr lang="en-US" sz="2400" dirty="0">
                <a:solidFill>
                  <a:schemeClr val="bg1"/>
                </a:solidFill>
              </a:rPr>
              <a:t>, la </a:t>
            </a:r>
            <a:r>
              <a:rPr lang="en-US" sz="2400" dirty="0" err="1">
                <a:solidFill>
                  <a:schemeClr val="bg1"/>
                </a:solidFill>
              </a:rPr>
              <a:t>nivel</a:t>
            </a:r>
            <a:r>
              <a:rPr lang="en-US" sz="2400" dirty="0">
                <a:solidFill>
                  <a:schemeClr val="bg1"/>
                </a:solidFill>
              </a:rPr>
              <a:t> individual, </a:t>
            </a:r>
            <a:r>
              <a:rPr lang="en-US" sz="2400" dirty="0" err="1">
                <a:solidFill>
                  <a:schemeClr val="bg1"/>
                </a:solidFill>
              </a:rPr>
              <a:t>legătura</a:t>
            </a:r>
            <a:r>
              <a:rPr lang="en-US" sz="2400" dirty="0">
                <a:solidFill>
                  <a:schemeClr val="bg1"/>
                </a:solidFill>
              </a:rPr>
              <a:t> </a:t>
            </a:r>
            <a:r>
              <a:rPr lang="en-US" sz="2400" dirty="0" err="1">
                <a:solidFill>
                  <a:schemeClr val="bg1"/>
                </a:solidFill>
              </a:rPr>
              <a:t>intrinsecă</a:t>
            </a:r>
            <a:r>
              <a:rPr lang="en-US" sz="2400" dirty="0">
                <a:solidFill>
                  <a:schemeClr val="bg1"/>
                </a:solidFill>
              </a:rPr>
              <a:t> </a:t>
            </a:r>
            <a:r>
              <a:rPr lang="en-US" sz="2400" dirty="0" err="1">
                <a:solidFill>
                  <a:schemeClr val="bg1"/>
                </a:solidFill>
              </a:rPr>
              <a:t>dintre</a:t>
            </a:r>
            <a:r>
              <a:rPr lang="en-US" sz="2400" dirty="0">
                <a:solidFill>
                  <a:schemeClr val="bg1"/>
                </a:solidFill>
              </a:rPr>
              <a:t> </a:t>
            </a:r>
            <a:r>
              <a:rPr lang="en-US" sz="2400" dirty="0" err="1">
                <a:solidFill>
                  <a:schemeClr val="bg1"/>
                </a:solidFill>
              </a:rPr>
              <a:t>gradul</a:t>
            </a:r>
            <a:r>
              <a:rPr lang="en-US" sz="2400" dirty="0">
                <a:solidFill>
                  <a:schemeClr val="bg1"/>
                </a:solidFill>
              </a:rPr>
              <a:t> de </a:t>
            </a:r>
            <a:r>
              <a:rPr lang="en-US" sz="2400" dirty="0" err="1">
                <a:solidFill>
                  <a:schemeClr val="bg1"/>
                </a:solidFill>
              </a:rPr>
              <a:t>pregătire</a:t>
            </a:r>
            <a:r>
              <a:rPr lang="en-US" sz="2400" dirty="0">
                <a:solidFill>
                  <a:schemeClr val="bg1"/>
                </a:solidFill>
              </a:rPr>
              <a:t> </a:t>
            </a:r>
            <a:r>
              <a:rPr lang="en-US" sz="2400" dirty="0" err="1">
                <a:solidFill>
                  <a:schemeClr val="bg1"/>
                </a:solidFill>
              </a:rPr>
              <a:t>și</a:t>
            </a:r>
            <a:r>
              <a:rPr lang="en-US" sz="2400" dirty="0">
                <a:solidFill>
                  <a:schemeClr val="bg1"/>
                </a:solidFill>
              </a:rPr>
              <a:t> </a:t>
            </a:r>
            <a:r>
              <a:rPr lang="en-US" sz="2400" dirty="0" err="1">
                <a:solidFill>
                  <a:schemeClr val="bg1"/>
                </a:solidFill>
              </a:rPr>
              <a:t>nivelul</a:t>
            </a:r>
            <a:r>
              <a:rPr lang="en-US" sz="2400" dirty="0">
                <a:solidFill>
                  <a:schemeClr val="bg1"/>
                </a:solidFill>
              </a:rPr>
              <a:t> </a:t>
            </a:r>
            <a:r>
              <a:rPr lang="en-US" sz="2400" dirty="0" err="1">
                <a:solidFill>
                  <a:schemeClr val="bg1"/>
                </a:solidFill>
              </a:rPr>
              <a:t>veniturilor</a:t>
            </a:r>
            <a:r>
              <a:rPr lang="en-US" sz="2400" dirty="0">
                <a:solidFill>
                  <a:schemeClr val="bg1"/>
                </a:solidFill>
              </a:rPr>
              <a:t> </a:t>
            </a:r>
            <a:r>
              <a:rPr lang="en-US" sz="2400" dirty="0" err="1">
                <a:solidFill>
                  <a:schemeClr val="bg1"/>
                </a:solidFill>
              </a:rPr>
              <a:t>obținute</a:t>
            </a:r>
            <a:r>
              <a:rPr lang="en-US" sz="2400" dirty="0">
                <a:solidFill>
                  <a:schemeClr val="bg1"/>
                </a:solidFill>
              </a:rPr>
              <a:t>.</a:t>
            </a:r>
          </a:p>
        </p:txBody>
      </p:sp>
      <p:pic>
        <p:nvPicPr>
          <p:cNvPr id="11" name="Imagine 10" descr="Digital numbers art">
            <a:extLst>
              <a:ext uri="{FF2B5EF4-FFF2-40B4-BE49-F238E27FC236}">
                <a16:creationId xmlns:a16="http://schemas.microsoft.com/office/drawing/2014/main" id="{98DD49C2-07E9-4A49-87C1-B8F3ACC50FA7}"/>
              </a:ext>
            </a:extLst>
          </p:cNvPr>
          <p:cNvPicPr>
            <a:picLocks noChangeAspect="1"/>
          </p:cNvPicPr>
          <p:nvPr/>
        </p:nvPicPr>
        <p:blipFill rotWithShape="1">
          <a:blip r:embed="rId2">
            <a:extLst>
              <a:ext uri="{28A0092B-C50C-407E-A947-70E740481C1C}">
                <a14:useLocalDpi xmlns:a14="http://schemas.microsoft.com/office/drawing/2010/main" val="0"/>
              </a:ext>
            </a:extLst>
          </a:blip>
          <a:srcRect l="25555"/>
          <a:stretch/>
        </p:blipFill>
        <p:spPr>
          <a:xfrm>
            <a:off x="0" y="0"/>
            <a:ext cx="7658100" cy="6858000"/>
          </a:xfrm>
          <a:prstGeom prst="rect">
            <a:avLst/>
          </a:prstGeom>
        </p:spPr>
      </p:pic>
    </p:spTree>
    <p:extLst>
      <p:ext uri="{BB962C8B-B14F-4D97-AF65-F5344CB8AC3E}">
        <p14:creationId xmlns:p14="http://schemas.microsoft.com/office/powerpoint/2010/main" val="1448235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Seated people in rows indoors, with one arm raised, facing standing presenter in formal dress shirt and tie">
            <a:extLst>
              <a:ext uri="{FF2B5EF4-FFF2-40B4-BE49-F238E27FC236}">
                <a16:creationId xmlns:a16="http://schemas.microsoft.com/office/drawing/2014/main" id="{B01C98ED-5334-4AF0-B110-09961567AFB0}"/>
              </a:ext>
            </a:extLst>
          </p:cNvPr>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u 1">
            <a:extLst>
              <a:ext uri="{FF2B5EF4-FFF2-40B4-BE49-F238E27FC236}">
                <a16:creationId xmlns:a16="http://schemas.microsoft.com/office/drawing/2014/main" id="{798C1C5E-EFC4-43BA-8C2E-DC8898E58B85}"/>
              </a:ext>
            </a:extLst>
          </p:cNvPr>
          <p:cNvSpPr>
            <a:spLocks noGrp="1"/>
          </p:cNvSpPr>
          <p:nvPr>
            <p:ph type="ctrTitle"/>
          </p:nvPr>
        </p:nvSpPr>
        <p:spPr>
          <a:xfrm>
            <a:off x="273934" y="3981310"/>
            <a:ext cx="9144000" cy="2387600"/>
          </a:xfrm>
        </p:spPr>
        <p:txBody>
          <a:bodyPr/>
          <a:lstStyle/>
          <a:p>
            <a:pPr algn="l"/>
            <a:r>
              <a:rPr lang="ro-RO" dirty="0">
                <a:solidFill>
                  <a:schemeClr val="bg1"/>
                </a:solidFill>
                <a:latin typeface="+mn-lt"/>
              </a:rPr>
              <a:t>Ce fac studenții</a:t>
            </a:r>
            <a:endParaRPr lang="en-US" dirty="0">
              <a:solidFill>
                <a:schemeClr val="bg1"/>
              </a:solidFill>
              <a:latin typeface="+mn-lt"/>
            </a:endParaRPr>
          </a:p>
        </p:txBody>
      </p:sp>
    </p:spTree>
    <p:extLst>
      <p:ext uri="{BB962C8B-B14F-4D97-AF65-F5344CB8AC3E}">
        <p14:creationId xmlns:p14="http://schemas.microsoft.com/office/powerpoint/2010/main" val="155743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tăText 6">
            <a:extLst>
              <a:ext uri="{FF2B5EF4-FFF2-40B4-BE49-F238E27FC236}">
                <a16:creationId xmlns:a16="http://schemas.microsoft.com/office/drawing/2014/main" id="{7B7C0C0B-781A-4200-A306-6C8BACFC0F22}"/>
              </a:ext>
            </a:extLst>
          </p:cNvPr>
          <p:cNvSpPr txBox="1"/>
          <p:nvPr/>
        </p:nvSpPr>
        <p:spPr>
          <a:xfrm>
            <a:off x="8066314" y="243512"/>
            <a:ext cx="3907971" cy="6370975"/>
          </a:xfrm>
          <a:prstGeom prst="rect">
            <a:avLst/>
          </a:prstGeom>
          <a:noFill/>
        </p:spPr>
        <p:txBody>
          <a:bodyPr wrap="square">
            <a:spAutoFit/>
          </a:bodyPr>
          <a:lstStyle/>
          <a:p>
            <a:r>
              <a:rPr lang="ro-RO" sz="2400" dirty="0">
                <a:solidFill>
                  <a:schemeClr val="bg1"/>
                </a:solidFill>
              </a:rPr>
              <a:t>ALĂTURI DE </a:t>
            </a:r>
            <a:r>
              <a:rPr lang="en-US" sz="2400" dirty="0">
                <a:solidFill>
                  <a:schemeClr val="bg1"/>
                </a:solidFill>
              </a:rPr>
              <a:t>TIMPUL </a:t>
            </a:r>
            <a:r>
              <a:rPr lang="ro-RO" sz="2400" dirty="0">
                <a:solidFill>
                  <a:schemeClr val="bg1"/>
                </a:solidFill>
              </a:rPr>
              <a:t>DEDICAT </a:t>
            </a:r>
            <a:r>
              <a:rPr lang="en-US" sz="2400" dirty="0">
                <a:solidFill>
                  <a:schemeClr val="bg1"/>
                </a:solidFill>
              </a:rPr>
              <a:t>STUDIILOR</a:t>
            </a:r>
            <a:r>
              <a:rPr lang="ro-RO" sz="2400" dirty="0">
                <a:solidFill>
                  <a:schemeClr val="bg1"/>
                </a:solidFill>
              </a:rPr>
              <a:t>, STUDENȚII</a:t>
            </a:r>
            <a:r>
              <a:rPr lang="en-US" sz="2400" dirty="0">
                <a:solidFill>
                  <a:schemeClr val="bg1"/>
                </a:solidFill>
              </a:rPr>
              <a:t>:</a:t>
            </a:r>
          </a:p>
          <a:p>
            <a:endParaRPr lang="en-US" sz="2400" dirty="0">
              <a:solidFill>
                <a:schemeClr val="bg1"/>
              </a:solidFill>
            </a:endParaRPr>
          </a:p>
          <a:p>
            <a:pPr marL="285750" indent="-285750">
              <a:buFont typeface="Arial" panose="020B0604020202020204" pitchFamily="34" charset="0"/>
              <a:buChar char="•"/>
            </a:pPr>
            <a:r>
              <a:rPr lang="ro-RO" sz="2400" dirty="0">
                <a:solidFill>
                  <a:schemeClr val="bg1"/>
                </a:solidFill>
              </a:rPr>
              <a:t>Beneficiază </a:t>
            </a:r>
            <a:r>
              <a:rPr lang="en-US" sz="2400" dirty="0">
                <a:solidFill>
                  <a:schemeClr val="bg1"/>
                </a:solidFill>
              </a:rPr>
              <a:t>de burse de </a:t>
            </a:r>
            <a:r>
              <a:rPr lang="en-US" sz="2400" dirty="0" err="1">
                <a:solidFill>
                  <a:schemeClr val="bg1"/>
                </a:solidFill>
              </a:rPr>
              <a:t>studii</a:t>
            </a:r>
            <a:r>
              <a:rPr lang="en-US" sz="2400" dirty="0">
                <a:solidFill>
                  <a:schemeClr val="bg1"/>
                </a:solidFill>
              </a:rPr>
              <a:t> la </a:t>
            </a:r>
            <a:r>
              <a:rPr lang="en-US" sz="2400" dirty="0" err="1">
                <a:solidFill>
                  <a:schemeClr val="bg1"/>
                </a:solidFill>
              </a:rPr>
              <a:t>universităţi</a:t>
            </a:r>
            <a:r>
              <a:rPr lang="en-US" sz="2400" dirty="0">
                <a:solidFill>
                  <a:schemeClr val="bg1"/>
                </a:solidFill>
              </a:rPr>
              <a:t> din </a:t>
            </a:r>
            <a:r>
              <a:rPr lang="en-US" sz="2400" dirty="0" err="1">
                <a:solidFill>
                  <a:schemeClr val="bg1"/>
                </a:solidFill>
              </a:rPr>
              <a:t>Uniunea</a:t>
            </a:r>
            <a:r>
              <a:rPr lang="en-US" sz="2400" dirty="0">
                <a:solidFill>
                  <a:schemeClr val="bg1"/>
                </a:solidFill>
              </a:rPr>
              <a:t> </a:t>
            </a:r>
            <a:r>
              <a:rPr lang="en-US" sz="2400" dirty="0" err="1">
                <a:solidFill>
                  <a:schemeClr val="bg1"/>
                </a:solidFill>
              </a:rPr>
              <a:t>Europeană</a:t>
            </a:r>
            <a:r>
              <a:rPr lang="en-US" sz="2400" dirty="0">
                <a:solidFill>
                  <a:schemeClr val="bg1"/>
                </a:solidFill>
              </a:rPr>
              <a:t> (</a:t>
            </a:r>
            <a:r>
              <a:rPr lang="en-US" sz="2400" dirty="0" err="1">
                <a:solidFill>
                  <a:schemeClr val="bg1"/>
                </a:solidFill>
              </a:rPr>
              <a:t>mobilităţi</a:t>
            </a:r>
            <a:r>
              <a:rPr lang="en-US" sz="2400" dirty="0">
                <a:solidFill>
                  <a:schemeClr val="bg1"/>
                </a:solidFill>
              </a:rPr>
              <a:t> </a:t>
            </a:r>
            <a:r>
              <a:rPr lang="en-US" sz="2400" dirty="0" err="1">
                <a:solidFill>
                  <a:schemeClr val="bg1"/>
                </a:solidFill>
              </a:rPr>
              <a:t>în</a:t>
            </a:r>
            <a:r>
              <a:rPr lang="en-US" sz="2400" dirty="0">
                <a:solidFill>
                  <a:schemeClr val="bg1"/>
                </a:solidFill>
              </a:rPr>
              <a:t> </a:t>
            </a:r>
            <a:r>
              <a:rPr lang="en-US" sz="2400" dirty="0" err="1">
                <a:solidFill>
                  <a:schemeClr val="bg1"/>
                </a:solidFill>
              </a:rPr>
              <a:t>programul</a:t>
            </a:r>
            <a:r>
              <a:rPr lang="en-US" sz="2400" dirty="0">
                <a:solidFill>
                  <a:schemeClr val="bg1"/>
                </a:solidFill>
              </a:rPr>
              <a:t> ERASMUS+)</a:t>
            </a:r>
            <a:r>
              <a:rPr lang="ro-RO" sz="2400" dirty="0">
                <a:solidFill>
                  <a:schemeClr val="bg1"/>
                </a:solidFill>
              </a:rPr>
              <a:t>;</a:t>
            </a: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ro-RO" sz="2400" dirty="0">
                <a:solidFill>
                  <a:schemeClr val="bg1"/>
                </a:solidFill>
              </a:rPr>
              <a:t>Se alătură</a:t>
            </a:r>
            <a:r>
              <a:rPr lang="en-US" sz="2400" dirty="0">
                <a:solidFill>
                  <a:schemeClr val="bg1"/>
                </a:solidFill>
              </a:rPr>
              <a:t> </a:t>
            </a:r>
            <a:r>
              <a:rPr lang="en-US" sz="2400" dirty="0" err="1">
                <a:solidFill>
                  <a:schemeClr val="bg1"/>
                </a:solidFill>
              </a:rPr>
              <a:t>Lig</a:t>
            </a:r>
            <a:r>
              <a:rPr lang="ro-RO" sz="2400" dirty="0">
                <a:solidFill>
                  <a:schemeClr val="bg1"/>
                </a:solidFill>
              </a:rPr>
              <a:t>ii</a:t>
            </a:r>
            <a:r>
              <a:rPr lang="en-US" sz="2400" dirty="0">
                <a:solidFill>
                  <a:schemeClr val="bg1"/>
                </a:solidFill>
              </a:rPr>
              <a:t> </a:t>
            </a:r>
            <a:r>
              <a:rPr lang="en-US" sz="2400" dirty="0" err="1">
                <a:solidFill>
                  <a:schemeClr val="bg1"/>
                </a:solidFill>
              </a:rPr>
              <a:t>studenţilor</a:t>
            </a:r>
            <a:r>
              <a:rPr lang="en-US" sz="2400" dirty="0">
                <a:solidFill>
                  <a:schemeClr val="bg1"/>
                </a:solidFill>
              </a:rPr>
              <a:t> ș</a:t>
            </a:r>
            <a:r>
              <a:rPr lang="ro-RO" sz="2400" dirty="0">
                <a:solidFill>
                  <a:schemeClr val="bg1"/>
                </a:solidFill>
              </a:rPr>
              <a:t>i </a:t>
            </a:r>
            <a:r>
              <a:rPr lang="en-US" sz="2400" dirty="0" err="1">
                <a:solidFill>
                  <a:schemeClr val="bg1"/>
                </a:solidFill>
              </a:rPr>
              <a:t>participa</a:t>
            </a:r>
            <a:r>
              <a:rPr lang="en-US" sz="2400" dirty="0">
                <a:solidFill>
                  <a:schemeClr val="bg1"/>
                </a:solidFill>
              </a:rPr>
              <a:t> la </a:t>
            </a:r>
            <a:r>
              <a:rPr lang="en-US" sz="2400" dirty="0" err="1">
                <a:solidFill>
                  <a:schemeClr val="bg1"/>
                </a:solidFill>
              </a:rPr>
              <a:t>acțiunile</a:t>
            </a:r>
            <a:r>
              <a:rPr lang="en-US" sz="2400" dirty="0">
                <a:solidFill>
                  <a:schemeClr val="bg1"/>
                </a:solidFill>
              </a:rPr>
              <a:t> </a:t>
            </a:r>
            <a:r>
              <a:rPr lang="en-US" sz="2400" dirty="0" err="1">
                <a:solidFill>
                  <a:schemeClr val="bg1"/>
                </a:solidFill>
              </a:rPr>
              <a:t>și</a:t>
            </a:r>
            <a:r>
              <a:rPr lang="en-US" sz="2400" dirty="0">
                <a:solidFill>
                  <a:schemeClr val="bg1"/>
                </a:solidFill>
              </a:rPr>
              <a:t> </a:t>
            </a:r>
            <a:r>
              <a:rPr lang="en-US" sz="2400" dirty="0" err="1">
                <a:solidFill>
                  <a:schemeClr val="bg1"/>
                </a:solidFill>
              </a:rPr>
              <a:t>proiectele</a:t>
            </a:r>
            <a:r>
              <a:rPr lang="en-US" sz="2400" dirty="0">
                <a:solidFill>
                  <a:schemeClr val="bg1"/>
                </a:solidFill>
              </a:rPr>
              <a:t> </a:t>
            </a:r>
            <a:r>
              <a:rPr lang="en-US" sz="2400" dirty="0" err="1">
                <a:solidFill>
                  <a:schemeClr val="bg1"/>
                </a:solidFill>
              </a:rPr>
              <a:t>derulate</a:t>
            </a:r>
            <a:r>
              <a:rPr lang="en-US" sz="2400" dirty="0">
                <a:solidFill>
                  <a:schemeClr val="bg1"/>
                </a:solidFill>
              </a:rPr>
              <a:t> de </a:t>
            </a:r>
            <a:r>
              <a:rPr lang="en-US" sz="2400" dirty="0" err="1">
                <a:solidFill>
                  <a:schemeClr val="bg1"/>
                </a:solidFill>
              </a:rPr>
              <a:t>aceasta</a:t>
            </a:r>
            <a:r>
              <a:rPr lang="en-US" sz="2400" dirty="0">
                <a:solidFill>
                  <a:schemeClr val="bg1"/>
                </a:solidFill>
              </a:rPr>
              <a:t>;</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ro-RO" sz="2400" dirty="0">
                <a:solidFill>
                  <a:schemeClr val="bg1"/>
                </a:solidFill>
              </a:rPr>
              <a:t>Beneficiază de </a:t>
            </a:r>
            <a:r>
              <a:rPr lang="en-US" sz="2400" dirty="0" err="1">
                <a:solidFill>
                  <a:schemeClr val="bg1"/>
                </a:solidFill>
              </a:rPr>
              <a:t>proiectel</a:t>
            </a:r>
            <a:r>
              <a:rPr lang="ro-RO" sz="2400" dirty="0">
                <a:solidFill>
                  <a:schemeClr val="bg1"/>
                </a:solidFill>
              </a:rPr>
              <a:t>e</a:t>
            </a:r>
            <a:r>
              <a:rPr lang="en-US" sz="2400" dirty="0">
                <a:solidFill>
                  <a:schemeClr val="bg1"/>
                </a:solidFill>
              </a:rPr>
              <a:t> </a:t>
            </a:r>
            <a:r>
              <a:rPr lang="en-US" sz="2400" dirty="0" err="1">
                <a:solidFill>
                  <a:schemeClr val="bg1"/>
                </a:solidFill>
              </a:rPr>
              <a:t>implementate</a:t>
            </a:r>
            <a:r>
              <a:rPr lang="en-US" sz="2400" dirty="0">
                <a:solidFill>
                  <a:schemeClr val="bg1"/>
                </a:solidFill>
              </a:rPr>
              <a:t> de </a:t>
            </a:r>
            <a:r>
              <a:rPr lang="en-US" sz="2400" dirty="0" err="1">
                <a:solidFill>
                  <a:schemeClr val="bg1"/>
                </a:solidFill>
              </a:rPr>
              <a:t>Facultate</a:t>
            </a:r>
            <a:r>
              <a:rPr lang="en-US" sz="2400" dirty="0">
                <a:solidFill>
                  <a:schemeClr val="bg1"/>
                </a:solidFill>
              </a:rPr>
              <a:t> / </a:t>
            </a:r>
            <a:r>
              <a:rPr lang="en-US" sz="2400" dirty="0" err="1">
                <a:solidFill>
                  <a:schemeClr val="bg1"/>
                </a:solidFill>
              </a:rPr>
              <a:t>Universitate</a:t>
            </a:r>
            <a:r>
              <a:rPr lang="en-US" sz="2400" dirty="0">
                <a:solidFill>
                  <a:schemeClr val="bg1"/>
                </a:solidFill>
              </a:rPr>
              <a:t>.</a:t>
            </a:r>
          </a:p>
        </p:txBody>
      </p:sp>
      <p:pic>
        <p:nvPicPr>
          <p:cNvPr id="110" name="Imagine 109" descr="O imagine care conține persoană, postură, interior, grup&#10;&#10;Descriere generată automat">
            <a:extLst>
              <a:ext uri="{FF2B5EF4-FFF2-40B4-BE49-F238E27FC236}">
                <a16:creationId xmlns:a16="http://schemas.microsoft.com/office/drawing/2014/main" id="{BAE602D0-078A-4E36-9E8F-9C5ABF6272E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700" t="873"/>
          <a:stretch/>
        </p:blipFill>
        <p:spPr>
          <a:xfrm>
            <a:off x="0" y="0"/>
            <a:ext cx="7873999" cy="6858000"/>
          </a:xfrm>
          <a:prstGeom prst="rect">
            <a:avLst/>
          </a:prstGeom>
        </p:spPr>
      </p:pic>
    </p:spTree>
    <p:extLst>
      <p:ext uri="{BB962C8B-B14F-4D97-AF65-F5344CB8AC3E}">
        <p14:creationId xmlns:p14="http://schemas.microsoft.com/office/powerpoint/2010/main" val="2108121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culturale 4">
            <a:extLst>
              <a:ext uri="{FF2B5EF4-FFF2-40B4-BE49-F238E27FC236}">
                <a16:creationId xmlns:a16="http://schemas.microsoft.com/office/drawing/2014/main" id="{11D67BCA-CFD1-473B-889A-01ECEC4696E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73939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Erasmus 1">
            <a:extLst>
              <a:ext uri="{FF2B5EF4-FFF2-40B4-BE49-F238E27FC236}">
                <a16:creationId xmlns:a16="http://schemas.microsoft.com/office/drawing/2014/main" id="{789C520C-DA4B-4C3B-B60F-CA0DB816713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0937"/>
          </a:xfrm>
          <a:prstGeom prst="rect">
            <a:avLst/>
          </a:prstGeom>
        </p:spPr>
      </p:pic>
    </p:spTree>
    <p:extLst>
      <p:ext uri="{BB962C8B-B14F-4D97-AF65-F5344CB8AC3E}">
        <p14:creationId xmlns:p14="http://schemas.microsoft.com/office/powerpoint/2010/main" val="1409082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erasmus 2">
            <a:extLst>
              <a:ext uri="{FF2B5EF4-FFF2-40B4-BE49-F238E27FC236}">
                <a16:creationId xmlns:a16="http://schemas.microsoft.com/office/drawing/2014/main" id="{6F2CC49C-927D-49EC-8CE2-15A7DA32B0F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167188" y="0"/>
            <a:ext cx="3857625" cy="6858000"/>
          </a:xfrm>
          <a:prstGeom prst="rect">
            <a:avLst/>
          </a:prstGeom>
        </p:spPr>
      </p:pic>
    </p:spTree>
    <p:extLst>
      <p:ext uri="{BB962C8B-B14F-4D97-AF65-F5344CB8AC3E}">
        <p14:creationId xmlns:p14="http://schemas.microsoft.com/office/powerpoint/2010/main" val="14583068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erasmus 3">
            <a:extLst>
              <a:ext uri="{FF2B5EF4-FFF2-40B4-BE49-F238E27FC236}">
                <a16:creationId xmlns:a16="http://schemas.microsoft.com/office/drawing/2014/main" id="{B2FAB2C2-B489-4A03-B5CD-42E28C09474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33945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erasmus 4">
            <a:extLst>
              <a:ext uri="{FF2B5EF4-FFF2-40B4-BE49-F238E27FC236}">
                <a16:creationId xmlns:a16="http://schemas.microsoft.com/office/drawing/2014/main" id="{F65767A7-BAF4-4A0E-9E28-D3636CCEC72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65325" y="0"/>
            <a:ext cx="8261350" cy="6858000"/>
          </a:xfrm>
          <a:prstGeom prst="rect">
            <a:avLst/>
          </a:prstGeom>
        </p:spPr>
      </p:pic>
    </p:spTree>
    <p:extLst>
      <p:ext uri="{BB962C8B-B14F-4D97-AF65-F5344CB8AC3E}">
        <p14:creationId xmlns:p14="http://schemas.microsoft.com/office/powerpoint/2010/main" val="410484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erasmus 5">
            <a:extLst>
              <a:ext uri="{FF2B5EF4-FFF2-40B4-BE49-F238E27FC236}">
                <a16:creationId xmlns:a16="http://schemas.microsoft.com/office/drawing/2014/main" id="{6BEA3FD9-353C-4BE9-8189-A05AA07EBB5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84229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erasmus 6">
            <a:extLst>
              <a:ext uri="{FF2B5EF4-FFF2-40B4-BE49-F238E27FC236}">
                <a16:creationId xmlns:a16="http://schemas.microsoft.com/office/drawing/2014/main" id="{683A9670-B584-4EF5-8FA9-E288AD87C4F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688"/>
            <a:ext cx="12192000" cy="6778625"/>
          </a:xfrm>
          <a:prstGeom prst="rect">
            <a:avLst/>
          </a:prstGeom>
        </p:spPr>
      </p:pic>
    </p:spTree>
    <p:extLst>
      <p:ext uri="{BB962C8B-B14F-4D97-AF65-F5344CB8AC3E}">
        <p14:creationId xmlns:p14="http://schemas.microsoft.com/office/powerpoint/2010/main" val="952350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cultural 2">
            <a:extLst>
              <a:ext uri="{FF2B5EF4-FFF2-40B4-BE49-F238E27FC236}">
                <a16:creationId xmlns:a16="http://schemas.microsoft.com/office/drawing/2014/main" id="{F45E34A6-6F2E-4DE3-9767-217E07CB9D8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78933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24B11BFE-35FC-4A44-A786-9FDD1ED087EF}"/>
              </a:ext>
            </a:extLst>
          </p:cNvPr>
          <p:cNvSpPr txBox="1"/>
          <p:nvPr/>
        </p:nvSpPr>
        <p:spPr>
          <a:xfrm>
            <a:off x="8070113" y="1259175"/>
            <a:ext cx="4009362" cy="4339650"/>
          </a:xfrm>
          <a:prstGeom prst="rect">
            <a:avLst/>
          </a:prstGeom>
          <a:noFill/>
        </p:spPr>
        <p:txBody>
          <a:bodyPr wrap="square">
            <a:spAutoFit/>
          </a:bodyPr>
          <a:lstStyle/>
          <a:p>
            <a:pPr>
              <a:spcAft>
                <a:spcPts val="800"/>
              </a:spcAft>
            </a:pPr>
            <a:r>
              <a:rPr lang="ro-RO" sz="3200" b="1" u="sng" dirty="0">
                <a:solidFill>
                  <a:schemeClr val="bg1"/>
                </a:solidFill>
                <a:ea typeface="Calibri" panose="020F0502020204030204" pitchFamily="34" charset="0"/>
                <a:cs typeface="Times New Roman" panose="02020603050405020304" pitchFamily="18" charset="0"/>
              </a:rPr>
              <a:t>BENEFICIILE NON-ECONOMICE </a:t>
            </a:r>
          </a:p>
          <a:p>
            <a:pPr>
              <a:spcAft>
                <a:spcPts val="800"/>
              </a:spcAft>
            </a:pPr>
            <a:r>
              <a:rPr lang="ro-RO" sz="2400" dirty="0">
                <a:solidFill>
                  <a:schemeClr val="bg1"/>
                </a:solidFill>
                <a:ea typeface="Calibri" panose="020F0502020204030204" pitchFamily="34" charset="0"/>
                <a:cs typeface="Times New Roman" panose="02020603050405020304" pitchFamily="18" charset="0"/>
              </a:rPr>
              <a:t>R</a:t>
            </a:r>
            <a:r>
              <a:rPr lang="ro-RO" sz="2400" dirty="0">
                <a:solidFill>
                  <a:schemeClr val="bg1"/>
                </a:solidFill>
                <a:effectLst/>
                <a:ea typeface="Calibri" panose="020F0502020204030204" pitchFamily="34" charset="0"/>
                <a:cs typeface="Times New Roman" panose="02020603050405020304" pitchFamily="18" charset="0"/>
              </a:rPr>
              <a:t>ezultatele educației se traduc, la nivel individual, în cunoștințe, aptitudini, atitudini și valori. </a:t>
            </a:r>
          </a:p>
          <a:p>
            <a:pPr marL="342900" indent="-342900">
              <a:spcAft>
                <a:spcPts val="800"/>
              </a:spcAft>
              <a:buFont typeface="Arial" panose="020B0604020202020204" pitchFamily="34" charset="0"/>
              <a:buChar char="•"/>
            </a:pPr>
            <a:r>
              <a:rPr lang="ro-RO" sz="2400" dirty="0">
                <a:solidFill>
                  <a:schemeClr val="bg1"/>
                </a:solidFill>
                <a:ea typeface="Calibri" panose="020F0502020204030204" pitchFamily="34" charset="0"/>
                <a:cs typeface="Times New Roman" panose="02020603050405020304" pitchFamily="18" charset="0"/>
              </a:rPr>
              <a:t>creșterea calității vieții (</a:t>
            </a:r>
            <a:r>
              <a:rPr lang="ro-RO" sz="2400" dirty="0" err="1">
                <a:solidFill>
                  <a:schemeClr val="bg1"/>
                </a:solidFill>
                <a:ea typeface="Calibri" panose="020F0502020204030204" pitchFamily="34" charset="0"/>
                <a:cs typeface="Times New Roman" panose="02020603050405020304" pitchFamily="18" charset="0"/>
              </a:rPr>
              <a:t>Bynner</a:t>
            </a:r>
            <a:r>
              <a:rPr lang="ro-RO" sz="2400" dirty="0">
                <a:solidFill>
                  <a:schemeClr val="bg1"/>
                </a:solidFill>
                <a:ea typeface="Calibri" panose="020F0502020204030204" pitchFamily="34" charset="0"/>
                <a:cs typeface="Times New Roman" panose="02020603050405020304" pitchFamily="18" charset="0"/>
              </a:rPr>
              <a:t>, Schuller și Feinstein, 2003). </a:t>
            </a:r>
          </a:p>
          <a:p>
            <a:pPr>
              <a:spcAft>
                <a:spcPts val="800"/>
              </a:spcAft>
            </a:pPr>
            <a:endParaRPr lang="ro-RO" sz="2400" dirty="0">
              <a:solidFill>
                <a:schemeClr val="bg1"/>
              </a:solidFill>
              <a:effectLst/>
              <a:ea typeface="Calibri" panose="020F0502020204030204" pitchFamily="34" charset="0"/>
              <a:cs typeface="Times New Roman" panose="02020603050405020304" pitchFamily="18" charset="0"/>
            </a:endParaRPr>
          </a:p>
        </p:txBody>
      </p:sp>
      <p:pic>
        <p:nvPicPr>
          <p:cNvPr id="4" name="Imagine 3" descr="Digital numbers art">
            <a:extLst>
              <a:ext uri="{FF2B5EF4-FFF2-40B4-BE49-F238E27FC236}">
                <a16:creationId xmlns:a16="http://schemas.microsoft.com/office/drawing/2014/main" id="{61BFECBB-0195-4C1E-8414-782F4F15CB6B}"/>
              </a:ext>
            </a:extLst>
          </p:cNvPr>
          <p:cNvPicPr>
            <a:picLocks noChangeAspect="1"/>
          </p:cNvPicPr>
          <p:nvPr/>
        </p:nvPicPr>
        <p:blipFill rotWithShape="1">
          <a:blip r:embed="rId2">
            <a:extLst>
              <a:ext uri="{28A0092B-C50C-407E-A947-70E740481C1C}">
                <a14:useLocalDpi xmlns:a14="http://schemas.microsoft.com/office/drawing/2010/main" val="0"/>
              </a:ext>
            </a:extLst>
          </a:blip>
          <a:srcRect l="25555"/>
          <a:stretch/>
        </p:blipFill>
        <p:spPr>
          <a:xfrm>
            <a:off x="0" y="0"/>
            <a:ext cx="7658100" cy="6858000"/>
          </a:xfrm>
          <a:prstGeom prst="rect">
            <a:avLst/>
          </a:prstGeom>
        </p:spPr>
      </p:pic>
      <p:pic>
        <p:nvPicPr>
          <p:cNvPr id="8" name="Imagine 7" descr="Open book">
            <a:extLst>
              <a:ext uri="{FF2B5EF4-FFF2-40B4-BE49-F238E27FC236}">
                <a16:creationId xmlns:a16="http://schemas.microsoft.com/office/drawing/2014/main" id="{A5663948-6005-49F2-96DA-4EDB9FD7C708}"/>
              </a:ext>
            </a:extLst>
          </p:cNvPr>
          <p:cNvPicPr>
            <a:picLocks noChangeAspect="1"/>
          </p:cNvPicPr>
          <p:nvPr/>
        </p:nvPicPr>
        <p:blipFill rotWithShape="1">
          <a:blip r:embed="rId3">
            <a:extLst>
              <a:ext uri="{28A0092B-C50C-407E-A947-70E740481C1C}">
                <a14:useLocalDpi xmlns:a14="http://schemas.microsoft.com/office/drawing/2010/main" val="0"/>
              </a:ext>
            </a:extLst>
          </a:blip>
          <a:srcRect l="25471"/>
          <a:stretch/>
        </p:blipFill>
        <p:spPr>
          <a:xfrm>
            <a:off x="0" y="0"/>
            <a:ext cx="7658100" cy="6858000"/>
          </a:xfrm>
          <a:prstGeom prst="rect">
            <a:avLst/>
          </a:prstGeom>
        </p:spPr>
      </p:pic>
    </p:spTree>
    <p:extLst>
      <p:ext uri="{BB962C8B-B14F-4D97-AF65-F5344CB8AC3E}">
        <p14:creationId xmlns:p14="http://schemas.microsoft.com/office/powerpoint/2010/main" val="392199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cultural 1">
            <a:extLst>
              <a:ext uri="{FF2B5EF4-FFF2-40B4-BE49-F238E27FC236}">
                <a16:creationId xmlns:a16="http://schemas.microsoft.com/office/drawing/2014/main" id="{E2A7CAD5-8777-49F9-92A2-6AA210CA2EC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80343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cultural 3">
            <a:extLst>
              <a:ext uri="{FF2B5EF4-FFF2-40B4-BE49-F238E27FC236}">
                <a16:creationId xmlns:a16="http://schemas.microsoft.com/office/drawing/2014/main" id="{00A1B245-2D1D-4DA7-A491-97B6F0934CA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937622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sociale 2">
            <a:extLst>
              <a:ext uri="{FF2B5EF4-FFF2-40B4-BE49-F238E27FC236}">
                <a16:creationId xmlns:a16="http://schemas.microsoft.com/office/drawing/2014/main" id="{99F00635-26D1-4A66-A21B-42C391083E8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376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sociale 3">
            <a:extLst>
              <a:ext uri="{FF2B5EF4-FFF2-40B4-BE49-F238E27FC236}">
                <a16:creationId xmlns:a16="http://schemas.microsoft.com/office/drawing/2014/main" id="{AACDD510-D391-4617-975C-8A1F3611F29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12913" y="0"/>
            <a:ext cx="8766175" cy="6858000"/>
          </a:xfrm>
          <a:prstGeom prst="rect">
            <a:avLst/>
          </a:prstGeom>
        </p:spPr>
      </p:pic>
    </p:spTree>
    <p:extLst>
      <p:ext uri="{BB962C8B-B14F-4D97-AF65-F5344CB8AC3E}">
        <p14:creationId xmlns:p14="http://schemas.microsoft.com/office/powerpoint/2010/main" val="89239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sociale 4">
            <a:extLst>
              <a:ext uri="{FF2B5EF4-FFF2-40B4-BE49-F238E27FC236}">
                <a16:creationId xmlns:a16="http://schemas.microsoft.com/office/drawing/2014/main" id="{E417A30D-6A1B-4F61-A2A0-46439BCEA0B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spTree>
    <p:extLst>
      <p:ext uri="{BB962C8B-B14F-4D97-AF65-F5344CB8AC3E}">
        <p14:creationId xmlns:p14="http://schemas.microsoft.com/office/powerpoint/2010/main" val="487801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sociale 5">
            <a:extLst>
              <a:ext uri="{FF2B5EF4-FFF2-40B4-BE49-F238E27FC236}">
                <a16:creationId xmlns:a16="http://schemas.microsoft.com/office/drawing/2014/main" id="{07BF7704-94EA-4217-89BB-F48D4756730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109400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sociale 6">
            <a:extLst>
              <a:ext uri="{FF2B5EF4-FFF2-40B4-BE49-F238E27FC236}">
                <a16:creationId xmlns:a16="http://schemas.microsoft.com/office/drawing/2014/main" id="{DBCEE7C6-E7A4-4898-91E0-4492C2F1CF5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46063"/>
            <a:ext cx="12192000" cy="6364287"/>
          </a:xfrm>
          <a:prstGeom prst="rect">
            <a:avLst/>
          </a:prstGeom>
        </p:spPr>
      </p:pic>
    </p:spTree>
    <p:extLst>
      <p:ext uri="{BB962C8B-B14F-4D97-AF65-F5344CB8AC3E}">
        <p14:creationId xmlns:p14="http://schemas.microsoft.com/office/powerpoint/2010/main" val="27349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sociale 7">
            <a:extLst>
              <a:ext uri="{FF2B5EF4-FFF2-40B4-BE49-F238E27FC236}">
                <a16:creationId xmlns:a16="http://schemas.microsoft.com/office/drawing/2014/main" id="{3E12BEB9-D953-4720-BBF2-D42BC01F30A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48406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sociale 8">
            <a:extLst>
              <a:ext uri="{FF2B5EF4-FFF2-40B4-BE49-F238E27FC236}">
                <a16:creationId xmlns:a16="http://schemas.microsoft.com/office/drawing/2014/main" id="{0AB1C043-D6D4-48FA-871A-FD9C2031D51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20750" y="0"/>
            <a:ext cx="10350500" cy="6858000"/>
          </a:xfrm>
          <a:prstGeom prst="rect">
            <a:avLst/>
          </a:prstGeom>
        </p:spPr>
      </p:pic>
    </p:spTree>
    <p:extLst>
      <p:ext uri="{BB962C8B-B14F-4D97-AF65-F5344CB8AC3E}">
        <p14:creationId xmlns:p14="http://schemas.microsoft.com/office/powerpoint/2010/main" val="9338653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sociale 1">
            <a:extLst>
              <a:ext uri="{FF2B5EF4-FFF2-40B4-BE49-F238E27FC236}">
                <a16:creationId xmlns:a16="http://schemas.microsoft.com/office/drawing/2014/main" id="{23FB47C2-BE33-4A64-BC4D-A62CE5BEB2C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181225" y="0"/>
            <a:ext cx="7827963" cy="6858000"/>
          </a:xfrm>
          <a:prstGeom prst="rect">
            <a:avLst/>
          </a:prstGeom>
        </p:spPr>
      </p:pic>
    </p:spTree>
    <p:extLst>
      <p:ext uri="{BB962C8B-B14F-4D97-AF65-F5344CB8AC3E}">
        <p14:creationId xmlns:p14="http://schemas.microsoft.com/office/powerpoint/2010/main" val="1997397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2DC865E3-495E-4E02-89B8-134459F942A2}"/>
              </a:ext>
            </a:extLst>
          </p:cNvPr>
          <p:cNvSpPr txBox="1"/>
          <p:nvPr/>
        </p:nvSpPr>
        <p:spPr>
          <a:xfrm>
            <a:off x="7985051" y="623103"/>
            <a:ext cx="3988096" cy="5611793"/>
          </a:xfrm>
          <a:prstGeom prst="rect">
            <a:avLst/>
          </a:prstGeom>
          <a:noFill/>
        </p:spPr>
        <p:txBody>
          <a:bodyPr wrap="square">
            <a:spAutoFit/>
          </a:bodyPr>
          <a:lstStyle/>
          <a:p>
            <a:pPr>
              <a:spcAft>
                <a:spcPts val="800"/>
              </a:spcAft>
            </a:pPr>
            <a:r>
              <a:rPr lang="ro-RO" sz="3200" b="1" u="sng" dirty="0">
                <a:solidFill>
                  <a:schemeClr val="bg1"/>
                </a:solidFill>
                <a:ea typeface="Calibri" panose="020F0502020204030204" pitchFamily="34" charset="0"/>
                <a:cs typeface="Times New Roman" panose="02020603050405020304" pitchFamily="18" charset="0"/>
              </a:rPr>
              <a:t>BENEFICIILE NON-ECONOMICE </a:t>
            </a:r>
          </a:p>
          <a:p>
            <a:pPr marL="342900" indent="-342900">
              <a:buFont typeface="Arial" panose="020B0604020202020204" pitchFamily="34" charset="0"/>
              <a:buChar char="•"/>
            </a:pPr>
            <a:r>
              <a:rPr lang="ro-RO" sz="2400" dirty="0">
                <a:solidFill>
                  <a:schemeClr val="bg1"/>
                </a:solidFill>
                <a:effectLst/>
                <a:ea typeface="Calibri" panose="020F0502020204030204" pitchFamily="34" charset="0"/>
              </a:rPr>
              <a:t>promovarea spiritului civic. </a:t>
            </a:r>
          </a:p>
          <a:p>
            <a:pPr marL="342900" indent="-342900">
              <a:buFont typeface="Arial" panose="020B0604020202020204" pitchFamily="34" charset="0"/>
              <a:buChar char="•"/>
            </a:pPr>
            <a:r>
              <a:rPr lang="en-US" sz="2400" dirty="0" err="1">
                <a:solidFill>
                  <a:schemeClr val="bg1"/>
                </a:solidFill>
              </a:rPr>
              <a:t>augmentarea</a:t>
            </a:r>
            <a:r>
              <a:rPr lang="en-US" sz="2400" dirty="0">
                <a:solidFill>
                  <a:schemeClr val="bg1"/>
                </a:solidFill>
              </a:rPr>
              <a:t> </a:t>
            </a:r>
            <a:r>
              <a:rPr lang="en-US" sz="2400" dirty="0" err="1">
                <a:solidFill>
                  <a:schemeClr val="bg1"/>
                </a:solidFill>
              </a:rPr>
              <a:t>angajamentului</a:t>
            </a:r>
            <a:r>
              <a:rPr lang="en-US" sz="2400" dirty="0">
                <a:solidFill>
                  <a:schemeClr val="bg1"/>
                </a:solidFill>
              </a:rPr>
              <a:t> civic. </a:t>
            </a:r>
            <a:endParaRPr lang="ro-RO" sz="2400" dirty="0">
              <a:solidFill>
                <a:schemeClr val="bg1"/>
              </a:solidFill>
            </a:endParaRPr>
          </a:p>
          <a:p>
            <a:pPr marL="342900" indent="-342900">
              <a:buFont typeface="Arial" panose="020B0604020202020204" pitchFamily="34" charset="0"/>
              <a:buChar char="•"/>
            </a:pPr>
            <a:r>
              <a:rPr lang="en-US" sz="2400" dirty="0" err="1">
                <a:solidFill>
                  <a:schemeClr val="bg1"/>
                </a:solidFill>
              </a:rPr>
              <a:t>implicarea</a:t>
            </a:r>
            <a:r>
              <a:rPr lang="en-US" sz="2400" dirty="0">
                <a:solidFill>
                  <a:schemeClr val="bg1"/>
                </a:solidFill>
              </a:rPr>
              <a:t> </a:t>
            </a:r>
            <a:r>
              <a:rPr lang="en-US" sz="2400" dirty="0" err="1">
                <a:solidFill>
                  <a:schemeClr val="bg1"/>
                </a:solidFill>
              </a:rPr>
              <a:t>în</a:t>
            </a:r>
            <a:r>
              <a:rPr lang="en-US" sz="2400" dirty="0">
                <a:solidFill>
                  <a:schemeClr val="bg1"/>
                </a:solidFill>
              </a:rPr>
              <a:t> </a:t>
            </a:r>
            <a:r>
              <a:rPr lang="en-US" sz="2400" dirty="0" err="1">
                <a:solidFill>
                  <a:schemeClr val="bg1"/>
                </a:solidFill>
              </a:rPr>
              <a:t>acțiuni</a:t>
            </a:r>
            <a:r>
              <a:rPr lang="en-US" sz="2400" dirty="0">
                <a:solidFill>
                  <a:schemeClr val="bg1"/>
                </a:solidFill>
              </a:rPr>
              <a:t> de </a:t>
            </a:r>
            <a:r>
              <a:rPr lang="en-US" sz="2400" dirty="0" err="1">
                <a:solidFill>
                  <a:schemeClr val="bg1"/>
                </a:solidFill>
              </a:rPr>
              <a:t>voluntariat</a:t>
            </a:r>
            <a:r>
              <a:rPr lang="en-US" sz="2400" dirty="0">
                <a:solidFill>
                  <a:schemeClr val="bg1"/>
                </a:solidFill>
              </a:rPr>
              <a:t>, </a:t>
            </a:r>
            <a:r>
              <a:rPr lang="en-US" sz="2400" dirty="0" err="1">
                <a:solidFill>
                  <a:schemeClr val="bg1"/>
                </a:solidFill>
              </a:rPr>
              <a:t>participarea</a:t>
            </a:r>
            <a:r>
              <a:rPr lang="en-US" sz="2400" dirty="0">
                <a:solidFill>
                  <a:schemeClr val="bg1"/>
                </a:solidFill>
              </a:rPr>
              <a:t> la </a:t>
            </a:r>
            <a:r>
              <a:rPr lang="en-US" sz="2400" dirty="0" err="1">
                <a:solidFill>
                  <a:schemeClr val="bg1"/>
                </a:solidFill>
              </a:rPr>
              <a:t>dezbateri</a:t>
            </a:r>
            <a:r>
              <a:rPr lang="en-US" sz="2400" dirty="0">
                <a:solidFill>
                  <a:schemeClr val="bg1"/>
                </a:solidFill>
              </a:rPr>
              <a:t> </a:t>
            </a:r>
            <a:r>
              <a:rPr lang="en-US" sz="2400" dirty="0" err="1">
                <a:solidFill>
                  <a:schemeClr val="bg1"/>
                </a:solidFill>
              </a:rPr>
              <a:t>publice</a:t>
            </a:r>
            <a:r>
              <a:rPr lang="en-US" sz="2400" dirty="0">
                <a:solidFill>
                  <a:schemeClr val="bg1"/>
                </a:solidFill>
              </a:rPr>
              <a:t>, </a:t>
            </a:r>
            <a:r>
              <a:rPr lang="en-US" sz="2400" dirty="0" err="1">
                <a:solidFill>
                  <a:schemeClr val="bg1"/>
                </a:solidFill>
              </a:rPr>
              <a:t>încrederea</a:t>
            </a:r>
            <a:r>
              <a:rPr lang="en-US" sz="2400" dirty="0">
                <a:solidFill>
                  <a:schemeClr val="bg1"/>
                </a:solidFill>
              </a:rPr>
              <a:t> </a:t>
            </a:r>
            <a:r>
              <a:rPr lang="en-US" sz="2400" dirty="0" err="1">
                <a:solidFill>
                  <a:schemeClr val="bg1"/>
                </a:solidFill>
              </a:rPr>
              <a:t>mutulă</a:t>
            </a:r>
            <a:r>
              <a:rPr lang="en-US" sz="2400" dirty="0">
                <a:solidFill>
                  <a:schemeClr val="bg1"/>
                </a:solidFill>
              </a:rPr>
              <a:t> </a:t>
            </a:r>
            <a:r>
              <a:rPr lang="en-US" sz="2400" dirty="0" err="1">
                <a:solidFill>
                  <a:schemeClr val="bg1"/>
                </a:solidFill>
              </a:rPr>
              <a:t>și</a:t>
            </a:r>
            <a:r>
              <a:rPr lang="en-US" sz="2400" dirty="0">
                <a:solidFill>
                  <a:schemeClr val="bg1"/>
                </a:solidFill>
              </a:rPr>
              <a:t> </a:t>
            </a:r>
            <a:r>
              <a:rPr lang="en-US" sz="2400" dirty="0" err="1">
                <a:solidFill>
                  <a:schemeClr val="bg1"/>
                </a:solidFill>
              </a:rPr>
              <a:t>toleranța</a:t>
            </a:r>
            <a:r>
              <a:rPr lang="en-US" sz="2400" dirty="0">
                <a:solidFill>
                  <a:schemeClr val="bg1"/>
                </a:solidFill>
              </a:rPr>
              <a:t> </a:t>
            </a:r>
            <a:r>
              <a:rPr lang="en-US" sz="2400" dirty="0" err="1">
                <a:solidFill>
                  <a:schemeClr val="bg1"/>
                </a:solidFill>
              </a:rPr>
              <a:t>față</a:t>
            </a:r>
            <a:r>
              <a:rPr lang="en-US" sz="2400" dirty="0">
                <a:solidFill>
                  <a:schemeClr val="bg1"/>
                </a:solidFill>
              </a:rPr>
              <a:t> de </a:t>
            </a:r>
            <a:r>
              <a:rPr lang="en-US" sz="2400" dirty="0" err="1">
                <a:solidFill>
                  <a:schemeClr val="bg1"/>
                </a:solidFill>
              </a:rPr>
              <a:t>cei</a:t>
            </a:r>
            <a:r>
              <a:rPr lang="en-US" sz="2400" dirty="0">
                <a:solidFill>
                  <a:schemeClr val="bg1"/>
                </a:solidFill>
              </a:rPr>
              <a:t> din </a:t>
            </a:r>
            <a:r>
              <a:rPr lang="en-US" sz="2400" dirty="0" err="1">
                <a:solidFill>
                  <a:schemeClr val="bg1"/>
                </a:solidFill>
              </a:rPr>
              <a:t>jur</a:t>
            </a:r>
            <a:r>
              <a:rPr lang="ro-RO" sz="2400" dirty="0">
                <a:solidFill>
                  <a:schemeClr val="bg1"/>
                </a:solidFill>
              </a:rPr>
              <a:t> (</a:t>
            </a:r>
            <a:r>
              <a:rPr lang="en-US" sz="2400" dirty="0">
                <a:solidFill>
                  <a:schemeClr val="bg1"/>
                </a:solidFill>
              </a:rPr>
              <a:t>Calhoun, 2006; </a:t>
            </a:r>
            <a:r>
              <a:rPr lang="en-US" sz="2400" dirty="0" err="1">
                <a:solidFill>
                  <a:schemeClr val="bg1"/>
                </a:solidFill>
              </a:rPr>
              <a:t>Borgonovi</a:t>
            </a:r>
            <a:r>
              <a:rPr lang="en-US" sz="2400" dirty="0">
                <a:solidFill>
                  <a:schemeClr val="bg1"/>
                </a:solidFill>
              </a:rPr>
              <a:t> </a:t>
            </a:r>
            <a:r>
              <a:rPr lang="en-US" sz="2400" dirty="0" err="1">
                <a:solidFill>
                  <a:schemeClr val="bg1"/>
                </a:solidFill>
              </a:rPr>
              <a:t>și</a:t>
            </a:r>
            <a:r>
              <a:rPr lang="en-US" sz="2400" dirty="0">
                <a:solidFill>
                  <a:schemeClr val="bg1"/>
                </a:solidFill>
              </a:rPr>
              <a:t> Miyamoto, 2010; </a:t>
            </a:r>
            <a:r>
              <a:rPr lang="en-US" sz="2400" dirty="0" err="1">
                <a:solidFill>
                  <a:schemeClr val="bg1"/>
                </a:solidFill>
              </a:rPr>
              <a:t>Borgonovi</a:t>
            </a:r>
            <a:r>
              <a:rPr lang="en-US" sz="2400" dirty="0">
                <a:solidFill>
                  <a:schemeClr val="bg1"/>
                </a:solidFill>
              </a:rPr>
              <a:t>, 2012; </a:t>
            </a:r>
            <a:r>
              <a:rPr lang="en-US" sz="2400" dirty="0" err="1">
                <a:solidFill>
                  <a:schemeClr val="bg1"/>
                </a:solidFill>
              </a:rPr>
              <a:t>Ogg</a:t>
            </a:r>
            <a:r>
              <a:rPr lang="en-US" sz="2400" dirty="0">
                <a:solidFill>
                  <a:schemeClr val="bg1"/>
                </a:solidFill>
              </a:rPr>
              <a:t>, 2006).</a:t>
            </a:r>
          </a:p>
        </p:txBody>
      </p:sp>
      <p:pic>
        <p:nvPicPr>
          <p:cNvPr id="7" name="Imagine 6" descr="Busy city street">
            <a:extLst>
              <a:ext uri="{FF2B5EF4-FFF2-40B4-BE49-F238E27FC236}">
                <a16:creationId xmlns:a16="http://schemas.microsoft.com/office/drawing/2014/main" id="{055CD96F-AB28-4AE5-A6D4-1C78E674D373}"/>
              </a:ext>
            </a:extLst>
          </p:cNvPr>
          <p:cNvPicPr>
            <a:picLocks noChangeAspect="1"/>
          </p:cNvPicPr>
          <p:nvPr/>
        </p:nvPicPr>
        <p:blipFill rotWithShape="1">
          <a:blip r:embed="rId2">
            <a:extLst>
              <a:ext uri="{28A0092B-C50C-407E-A947-70E740481C1C}">
                <a14:useLocalDpi xmlns:a14="http://schemas.microsoft.com/office/drawing/2010/main" val="0"/>
              </a:ext>
            </a:extLst>
          </a:blip>
          <a:srcRect l="22115"/>
          <a:stretch/>
        </p:blipFill>
        <p:spPr>
          <a:xfrm>
            <a:off x="0" y="0"/>
            <a:ext cx="7697972" cy="6858000"/>
          </a:xfrm>
          <a:prstGeom prst="rect">
            <a:avLst/>
          </a:prstGeom>
        </p:spPr>
      </p:pic>
    </p:spTree>
    <p:extLst>
      <p:ext uri="{BB962C8B-B14F-4D97-AF65-F5344CB8AC3E}">
        <p14:creationId xmlns:p14="http://schemas.microsoft.com/office/powerpoint/2010/main" val="3495778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proiecte 1">
            <a:extLst>
              <a:ext uri="{FF2B5EF4-FFF2-40B4-BE49-F238E27FC236}">
                <a16:creationId xmlns:a16="http://schemas.microsoft.com/office/drawing/2014/main" id="{84497B0C-267B-40F8-9F68-26F8A231D2E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94745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Finalizare studii">
            <a:extLst>
              <a:ext uri="{FF2B5EF4-FFF2-40B4-BE49-F238E27FC236}">
                <a16:creationId xmlns:a16="http://schemas.microsoft.com/office/drawing/2014/main" id="{2DA232C7-07A1-4BFB-BCAC-98FF156348E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5613"/>
            <a:ext cx="12192000" cy="5946775"/>
          </a:xfrm>
          <a:prstGeom prst="rect">
            <a:avLst/>
          </a:prstGeom>
        </p:spPr>
      </p:pic>
    </p:spTree>
    <p:extLst>
      <p:ext uri="{BB962C8B-B14F-4D97-AF65-F5344CB8AC3E}">
        <p14:creationId xmlns:p14="http://schemas.microsoft.com/office/powerpoint/2010/main" val="3140452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Seated people in rows indoors, with one arm raised, facing standing presenter in formal dress shirt and tie">
            <a:extLst>
              <a:ext uri="{FF2B5EF4-FFF2-40B4-BE49-F238E27FC236}">
                <a16:creationId xmlns:a16="http://schemas.microsoft.com/office/drawing/2014/main" id="{B01C98ED-5334-4AF0-B110-09961567AFB0}"/>
              </a:ext>
            </a:extLst>
          </p:cNvPr>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u 1">
            <a:extLst>
              <a:ext uri="{FF2B5EF4-FFF2-40B4-BE49-F238E27FC236}">
                <a16:creationId xmlns:a16="http://schemas.microsoft.com/office/drawing/2014/main" id="{798C1C5E-EFC4-43BA-8C2E-DC8898E58B85}"/>
              </a:ext>
            </a:extLst>
          </p:cNvPr>
          <p:cNvSpPr>
            <a:spLocks noGrp="1"/>
          </p:cNvSpPr>
          <p:nvPr>
            <p:ph type="ctrTitle"/>
          </p:nvPr>
        </p:nvSpPr>
        <p:spPr>
          <a:xfrm>
            <a:off x="273934" y="3981310"/>
            <a:ext cx="9144000" cy="2387600"/>
          </a:xfrm>
        </p:spPr>
        <p:txBody>
          <a:bodyPr/>
          <a:lstStyle/>
          <a:p>
            <a:pPr algn="l"/>
            <a:r>
              <a:rPr lang="ro-RO" dirty="0">
                <a:solidFill>
                  <a:schemeClr val="bg1"/>
                </a:solidFill>
                <a:latin typeface="+mn-lt"/>
              </a:rPr>
              <a:t>Ce spun angajatorii</a:t>
            </a:r>
            <a:endParaRPr lang="en-US" dirty="0">
              <a:solidFill>
                <a:schemeClr val="bg1"/>
              </a:solidFill>
              <a:latin typeface="+mn-lt"/>
            </a:endParaRPr>
          </a:p>
        </p:txBody>
      </p:sp>
    </p:spTree>
    <p:extLst>
      <p:ext uri="{BB962C8B-B14F-4D97-AF65-F5344CB8AC3E}">
        <p14:creationId xmlns:p14="http://schemas.microsoft.com/office/powerpoint/2010/main" val="2540258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ine 10" descr="Two business people communicating">
            <a:extLst>
              <a:ext uri="{FF2B5EF4-FFF2-40B4-BE49-F238E27FC236}">
                <a16:creationId xmlns:a16="http://schemas.microsoft.com/office/drawing/2014/main" id="{AB1299D5-6E71-4FCE-A61F-8EFA37D42A85}"/>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951244" y="0"/>
            <a:ext cx="10289512" cy="6858000"/>
          </a:xfrm>
          <a:prstGeom prst="rect">
            <a:avLst/>
          </a:prstGeom>
        </p:spPr>
      </p:pic>
      <p:sp>
        <p:nvSpPr>
          <p:cNvPr id="7" name="CasetăText 6">
            <a:extLst>
              <a:ext uri="{FF2B5EF4-FFF2-40B4-BE49-F238E27FC236}">
                <a16:creationId xmlns:a16="http://schemas.microsoft.com/office/drawing/2014/main" id="{81F4AE34-90BD-4AC0-AF58-546E2C76C4EC}"/>
              </a:ext>
            </a:extLst>
          </p:cNvPr>
          <p:cNvSpPr txBox="1"/>
          <p:nvPr/>
        </p:nvSpPr>
        <p:spPr>
          <a:xfrm>
            <a:off x="1665807" y="2516494"/>
            <a:ext cx="3181792" cy="1015663"/>
          </a:xfrm>
          <a:prstGeom prst="rect">
            <a:avLst/>
          </a:prstGeom>
          <a:noFill/>
        </p:spPr>
        <p:txBody>
          <a:bodyPr wrap="square">
            <a:spAutoFit/>
          </a:bodyPr>
          <a:lstStyle/>
          <a:p>
            <a:pPr algn="ctr"/>
            <a:r>
              <a:rPr lang="en-US" sz="2400" b="1" dirty="0" err="1">
                <a:solidFill>
                  <a:schemeClr val="bg1"/>
                </a:solidFill>
              </a:rPr>
              <a:t>ing</a:t>
            </a:r>
            <a:r>
              <a:rPr lang="en-US" sz="2400" b="1" dirty="0">
                <a:solidFill>
                  <a:schemeClr val="bg1"/>
                </a:solidFill>
              </a:rPr>
              <a:t>. Gabriel </a:t>
            </a:r>
            <a:r>
              <a:rPr lang="en-US" sz="2400" b="1" dirty="0" err="1">
                <a:solidFill>
                  <a:schemeClr val="bg1"/>
                </a:solidFill>
              </a:rPr>
              <a:t>Vartolomei</a:t>
            </a:r>
            <a:r>
              <a:rPr lang="en-US" dirty="0">
                <a:solidFill>
                  <a:schemeClr val="bg1"/>
                </a:solidFill>
              </a:rPr>
              <a:t>, administrator SC Casa </a:t>
            </a:r>
            <a:r>
              <a:rPr lang="en-US" dirty="0" err="1">
                <a:solidFill>
                  <a:schemeClr val="bg1"/>
                </a:solidFill>
              </a:rPr>
              <a:t>Tehnică</a:t>
            </a:r>
            <a:r>
              <a:rPr lang="en-US" dirty="0">
                <a:solidFill>
                  <a:schemeClr val="bg1"/>
                </a:solidFill>
              </a:rPr>
              <a:t> SRL </a:t>
            </a:r>
            <a:r>
              <a:rPr lang="en-US" dirty="0" err="1">
                <a:solidFill>
                  <a:schemeClr val="bg1"/>
                </a:solidFill>
              </a:rPr>
              <a:t>Bacău</a:t>
            </a:r>
            <a:endParaRPr lang="en-US" dirty="0">
              <a:solidFill>
                <a:schemeClr val="bg1"/>
              </a:solidFill>
            </a:endParaRPr>
          </a:p>
        </p:txBody>
      </p:sp>
      <p:sp>
        <p:nvSpPr>
          <p:cNvPr id="9" name="CasetăText 8">
            <a:extLst>
              <a:ext uri="{FF2B5EF4-FFF2-40B4-BE49-F238E27FC236}">
                <a16:creationId xmlns:a16="http://schemas.microsoft.com/office/drawing/2014/main" id="{F8F6ED0D-C666-464F-8BEB-1BE582F595A9}"/>
              </a:ext>
            </a:extLst>
          </p:cNvPr>
          <p:cNvSpPr txBox="1"/>
          <p:nvPr/>
        </p:nvSpPr>
        <p:spPr>
          <a:xfrm>
            <a:off x="7404694" y="2516494"/>
            <a:ext cx="3181792" cy="1015663"/>
          </a:xfrm>
          <a:prstGeom prst="rect">
            <a:avLst/>
          </a:prstGeom>
          <a:noFill/>
        </p:spPr>
        <p:txBody>
          <a:bodyPr wrap="square">
            <a:spAutoFit/>
          </a:bodyPr>
          <a:lstStyle/>
          <a:p>
            <a:pPr algn="ctr"/>
            <a:r>
              <a:rPr lang="en-US" sz="2400" b="1" dirty="0" err="1">
                <a:solidFill>
                  <a:schemeClr val="bg1"/>
                </a:solidFill>
              </a:rPr>
              <a:t>ec.</a:t>
            </a:r>
            <a:r>
              <a:rPr lang="en-US" sz="2400" b="1" dirty="0">
                <a:solidFill>
                  <a:schemeClr val="bg1"/>
                </a:solidFill>
              </a:rPr>
              <a:t> Ovidiu </a:t>
            </a:r>
            <a:r>
              <a:rPr lang="en-US" sz="2400" b="1" dirty="0" err="1">
                <a:solidFill>
                  <a:schemeClr val="bg1"/>
                </a:solidFill>
              </a:rPr>
              <a:t>Giană</a:t>
            </a:r>
            <a:endParaRPr lang="ro-RO" sz="2400" b="1" dirty="0">
              <a:solidFill>
                <a:schemeClr val="bg1"/>
              </a:solidFill>
            </a:endParaRPr>
          </a:p>
          <a:p>
            <a:pPr algn="ctr"/>
            <a:r>
              <a:rPr lang="en-US" dirty="0">
                <a:solidFill>
                  <a:schemeClr val="bg1"/>
                </a:solidFill>
              </a:rPr>
              <a:t> Administrator SC </a:t>
            </a:r>
            <a:r>
              <a:rPr lang="en-US" dirty="0" err="1">
                <a:solidFill>
                  <a:schemeClr val="bg1"/>
                </a:solidFill>
              </a:rPr>
              <a:t>Adov</a:t>
            </a:r>
            <a:r>
              <a:rPr lang="en-US" dirty="0">
                <a:solidFill>
                  <a:schemeClr val="bg1"/>
                </a:solidFill>
              </a:rPr>
              <a:t> </a:t>
            </a:r>
            <a:r>
              <a:rPr lang="en-US" dirty="0" err="1">
                <a:solidFill>
                  <a:schemeClr val="bg1"/>
                </a:solidFill>
              </a:rPr>
              <a:t>Prest</a:t>
            </a:r>
            <a:r>
              <a:rPr lang="en-US" dirty="0">
                <a:solidFill>
                  <a:schemeClr val="bg1"/>
                </a:solidFill>
              </a:rPr>
              <a:t> SRL </a:t>
            </a:r>
            <a:r>
              <a:rPr lang="en-US" dirty="0" err="1">
                <a:solidFill>
                  <a:schemeClr val="bg1"/>
                </a:solidFill>
              </a:rPr>
              <a:t>Bacău</a:t>
            </a:r>
            <a:endParaRPr lang="en-US" dirty="0">
              <a:solidFill>
                <a:schemeClr val="bg1"/>
              </a:solidFill>
            </a:endParaRPr>
          </a:p>
        </p:txBody>
      </p:sp>
      <mc:AlternateContent xmlns:mc="http://schemas.openxmlformats.org/markup-compatibility/2006">
        <mc:Choice xmlns:psez="http://schemas.microsoft.com/office/powerpoint/2016/sectionzoom" Requires="psez">
          <p:graphicFrame>
            <p:nvGraphicFramePr>
              <p:cNvPr id="13" name="Zoom de secțiune 12">
                <a:extLst>
                  <a:ext uri="{FF2B5EF4-FFF2-40B4-BE49-F238E27FC236}">
                    <a16:creationId xmlns:a16="http://schemas.microsoft.com/office/drawing/2014/main" id="{6A227646-5B65-435E-A824-37D69A376314}"/>
                  </a:ext>
                </a:extLst>
              </p:cNvPr>
              <p:cNvGraphicFramePr>
                <a:graphicFrameLocks noChangeAspect="1"/>
              </p:cNvGraphicFramePr>
              <p:nvPr>
                <p:extLst>
                  <p:ext uri="{D42A27DB-BD31-4B8C-83A1-F6EECF244321}">
                    <p14:modId xmlns:p14="http://schemas.microsoft.com/office/powerpoint/2010/main" val="3510840229"/>
                  </p:ext>
                </p:extLst>
              </p:nvPr>
            </p:nvGraphicFramePr>
            <p:xfrm>
              <a:off x="2817223" y="1864685"/>
              <a:ext cx="878960" cy="494416"/>
            </p:xfrm>
            <a:graphic>
              <a:graphicData uri="http://schemas.microsoft.com/office/powerpoint/2016/sectionzoom">
                <psez:sectionZm>
                  <psez:sectionZmObj sectionId="{5D49137C-7050-4BF9-BCD1-93302131217F}">
                    <psez:zmPr id="{24E96C5D-B783-47AC-A7BF-E96EA7A4BEA0}" transitionDur="1000">
                      <p166:blipFill xmlns:p166="http://schemas.microsoft.com/office/powerpoint/2016/6/main">
                        <a:blip r:embed="rId3"/>
                        <a:stretch>
                          <a:fillRect/>
                        </a:stretch>
                      </p166:blipFill>
                      <p166:spPr xmlns:p166="http://schemas.microsoft.com/office/powerpoint/2016/6/main">
                        <a:xfrm>
                          <a:off x="0" y="0"/>
                          <a:ext cx="878960" cy="494416"/>
                        </a:xfrm>
                        <a:prstGeom prst="rect">
                          <a:avLst/>
                        </a:prstGeom>
                        <a:ln w="3175">
                          <a:solidFill>
                            <a:prstClr val="ltGray"/>
                          </a:solidFill>
                        </a:ln>
                      </p166:spPr>
                    </psez:zmPr>
                  </psez:sectionZmObj>
                </psez:sectionZm>
              </a:graphicData>
            </a:graphic>
          </p:graphicFrame>
        </mc:Choice>
        <mc:Fallback>
          <p:pic>
            <p:nvPicPr>
              <p:cNvPr id="13" name="Zoom de secțiune 12">
                <a:hlinkClick r:id="rId4" action="ppaction://hlinksldjump"/>
                <a:extLst>
                  <a:ext uri="{FF2B5EF4-FFF2-40B4-BE49-F238E27FC236}">
                    <a16:creationId xmlns:a16="http://schemas.microsoft.com/office/drawing/2014/main" id="{6A227646-5B65-435E-A824-37D69A376314}"/>
                  </a:ext>
                </a:extLst>
              </p:cNvPr>
              <p:cNvPicPr>
                <a:picLocks noGrp="1" noRot="1" noChangeAspect="1" noMove="1" noResize="1" noEditPoints="1" noAdjustHandles="1" noChangeArrowheads="1" noChangeShapeType="1"/>
              </p:cNvPicPr>
              <p:nvPr/>
            </p:nvPicPr>
            <p:blipFill>
              <a:blip r:embed="rId3"/>
              <a:stretch>
                <a:fillRect/>
              </a:stretch>
            </p:blipFill>
            <p:spPr>
              <a:xfrm>
                <a:off x="2817223" y="1864685"/>
                <a:ext cx="878960" cy="494416"/>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5" name="Zoom de secțiune 14">
                <a:extLst>
                  <a:ext uri="{FF2B5EF4-FFF2-40B4-BE49-F238E27FC236}">
                    <a16:creationId xmlns:a16="http://schemas.microsoft.com/office/drawing/2014/main" id="{BCADCDB5-5A87-4B05-8AE8-D5B95662EE9C}"/>
                  </a:ext>
                </a:extLst>
              </p:cNvPr>
              <p:cNvGraphicFramePr>
                <a:graphicFrameLocks noChangeAspect="1"/>
              </p:cNvGraphicFramePr>
              <p:nvPr>
                <p:extLst>
                  <p:ext uri="{D42A27DB-BD31-4B8C-83A1-F6EECF244321}">
                    <p14:modId xmlns:p14="http://schemas.microsoft.com/office/powerpoint/2010/main" val="1650110939"/>
                  </p:ext>
                </p:extLst>
              </p:nvPr>
            </p:nvGraphicFramePr>
            <p:xfrm>
              <a:off x="8573832" y="1884623"/>
              <a:ext cx="843516" cy="474478"/>
            </p:xfrm>
            <a:graphic>
              <a:graphicData uri="http://schemas.microsoft.com/office/powerpoint/2016/sectionzoom">
                <psez:sectionZm>
                  <psez:sectionZmObj sectionId="{119DAAE2-1602-4F79-8BEB-BF5B46BFC2FE}">
                    <psez:zmPr id="{DBFCE7DE-C1AD-4ABD-9A3A-B8BE5EBCE7CE}" transitionDur="1000">
                      <p166:blipFill xmlns:p166="http://schemas.microsoft.com/office/powerpoint/2016/6/main">
                        <a:blip r:embed="rId5"/>
                        <a:stretch>
                          <a:fillRect/>
                        </a:stretch>
                      </p166:blipFill>
                      <p166:spPr xmlns:p166="http://schemas.microsoft.com/office/powerpoint/2016/6/main">
                        <a:xfrm>
                          <a:off x="0" y="0"/>
                          <a:ext cx="843516" cy="474478"/>
                        </a:xfrm>
                        <a:prstGeom prst="rect">
                          <a:avLst/>
                        </a:prstGeom>
                        <a:ln w="3175">
                          <a:solidFill>
                            <a:prstClr val="ltGray"/>
                          </a:solidFill>
                        </a:ln>
                      </p166:spPr>
                    </psez:zmPr>
                  </psez:sectionZmObj>
                </psez:sectionZm>
              </a:graphicData>
            </a:graphic>
          </p:graphicFrame>
        </mc:Choice>
        <mc:Fallback>
          <p:pic>
            <p:nvPicPr>
              <p:cNvPr id="15" name="Zoom de secțiune 14">
                <a:hlinkClick r:id="rId6" action="ppaction://hlinksldjump"/>
                <a:extLst>
                  <a:ext uri="{FF2B5EF4-FFF2-40B4-BE49-F238E27FC236}">
                    <a16:creationId xmlns:a16="http://schemas.microsoft.com/office/drawing/2014/main" id="{BCADCDB5-5A87-4B05-8AE8-D5B95662EE9C}"/>
                  </a:ext>
                </a:extLst>
              </p:cNvPr>
              <p:cNvPicPr>
                <a:picLocks noGrp="1" noRot="1" noChangeAspect="1" noMove="1" noResize="1" noEditPoints="1" noAdjustHandles="1" noChangeArrowheads="1" noChangeShapeType="1"/>
              </p:cNvPicPr>
              <p:nvPr/>
            </p:nvPicPr>
            <p:blipFill>
              <a:blip r:embed="rId5"/>
              <a:stretch>
                <a:fillRect/>
              </a:stretch>
            </p:blipFill>
            <p:spPr>
              <a:xfrm>
                <a:off x="8573832" y="1884623"/>
                <a:ext cx="843516" cy="474478"/>
              </a:xfrm>
              <a:prstGeom prst="rect">
                <a:avLst/>
              </a:prstGeom>
              <a:ln w="3175">
                <a:solidFill>
                  <a:prstClr val="ltGray"/>
                </a:solidFill>
              </a:ln>
            </p:spPr>
          </p:pic>
        </mc:Fallback>
      </mc:AlternateContent>
      <p:sp>
        <p:nvSpPr>
          <p:cNvPr id="8" name="CasetăText 7">
            <a:extLst>
              <a:ext uri="{FF2B5EF4-FFF2-40B4-BE49-F238E27FC236}">
                <a16:creationId xmlns:a16="http://schemas.microsoft.com/office/drawing/2014/main" id="{385A0D61-C66B-434E-9A88-B9B66D597EFB}"/>
              </a:ext>
            </a:extLst>
          </p:cNvPr>
          <p:cNvSpPr txBox="1"/>
          <p:nvPr/>
        </p:nvSpPr>
        <p:spPr>
          <a:xfrm>
            <a:off x="4338081" y="4347437"/>
            <a:ext cx="3870251" cy="1569660"/>
          </a:xfrm>
          <a:prstGeom prst="rect">
            <a:avLst/>
          </a:prstGeom>
          <a:noFill/>
        </p:spPr>
        <p:txBody>
          <a:bodyPr wrap="square">
            <a:spAutoFit/>
          </a:bodyPr>
          <a:lstStyle/>
          <a:p>
            <a:pPr algn="ctr"/>
            <a:r>
              <a:rPr lang="ro-RO" sz="2400" b="1" dirty="0" err="1">
                <a:solidFill>
                  <a:schemeClr val="bg1"/>
                </a:solidFill>
              </a:rPr>
              <a:t>ec</a:t>
            </a:r>
            <a:r>
              <a:rPr lang="en-US" sz="2400" b="1" dirty="0">
                <a:solidFill>
                  <a:schemeClr val="bg1"/>
                </a:solidFill>
              </a:rPr>
              <a:t>. Stere Constantinescu</a:t>
            </a:r>
            <a:endParaRPr lang="ro-RO" sz="2400" b="1" dirty="0">
              <a:solidFill>
                <a:schemeClr val="bg1"/>
              </a:solidFill>
            </a:endParaRPr>
          </a:p>
          <a:p>
            <a:pPr algn="ctr"/>
            <a:r>
              <a:rPr lang="ro-RO" dirty="0">
                <a:solidFill>
                  <a:schemeClr val="bg1"/>
                </a:solidFill>
              </a:rPr>
              <a:t>Director general</a:t>
            </a:r>
          </a:p>
          <a:p>
            <a:pPr algn="ctr"/>
            <a:r>
              <a:rPr lang="en-US" dirty="0">
                <a:solidFill>
                  <a:schemeClr val="bg1"/>
                </a:solidFill>
              </a:rPr>
              <a:t>S.C. CREATIVE BUSINESS DEVELOPMENT S.R.L.</a:t>
            </a:r>
          </a:p>
          <a:p>
            <a:pPr algn="ctr"/>
            <a:endParaRPr lang="en-US" dirty="0">
              <a:solidFill>
                <a:schemeClr val="bg1"/>
              </a:solidFill>
            </a:endParaRPr>
          </a:p>
        </p:txBody>
      </p:sp>
      <mc:AlternateContent xmlns:mc="http://schemas.openxmlformats.org/markup-compatibility/2006">
        <mc:Choice xmlns:psez="http://schemas.microsoft.com/office/powerpoint/2016/sectionzoom" Requires="psez">
          <p:graphicFrame>
            <p:nvGraphicFramePr>
              <p:cNvPr id="3" name="Zoom de secțiune 2">
                <a:extLst>
                  <a:ext uri="{FF2B5EF4-FFF2-40B4-BE49-F238E27FC236}">
                    <a16:creationId xmlns:a16="http://schemas.microsoft.com/office/drawing/2014/main" id="{FA495249-162A-49E1-86C9-DA561C5FD435}"/>
                  </a:ext>
                </a:extLst>
              </p:cNvPr>
              <p:cNvGraphicFramePr>
                <a:graphicFrameLocks noChangeAspect="1"/>
              </p:cNvGraphicFramePr>
              <p:nvPr>
                <p:extLst>
                  <p:ext uri="{D42A27DB-BD31-4B8C-83A1-F6EECF244321}">
                    <p14:modId xmlns:p14="http://schemas.microsoft.com/office/powerpoint/2010/main" val="1791330822"/>
                  </p:ext>
                </p:extLst>
              </p:nvPr>
            </p:nvGraphicFramePr>
            <p:xfrm>
              <a:off x="5831955" y="3691594"/>
              <a:ext cx="882502" cy="496407"/>
            </p:xfrm>
            <a:graphic>
              <a:graphicData uri="http://schemas.microsoft.com/office/powerpoint/2016/sectionzoom">
                <psez:sectionZm>
                  <psez:sectionZmObj sectionId="{6B375839-713A-44AC-89B9-39CE3317FEF9}">
                    <psez:zmPr id="{68E57924-ABFA-471A-8B4F-B32DEF57FFC0}" transitionDur="1000">
                      <p166:blipFill xmlns:p166="http://schemas.microsoft.com/office/powerpoint/2016/6/main">
                        <a:blip r:embed="rId7"/>
                        <a:stretch>
                          <a:fillRect/>
                        </a:stretch>
                      </p166:blipFill>
                      <p166:spPr xmlns:p166="http://schemas.microsoft.com/office/powerpoint/2016/6/main">
                        <a:xfrm>
                          <a:off x="0" y="0"/>
                          <a:ext cx="882502" cy="496407"/>
                        </a:xfrm>
                        <a:prstGeom prst="rect">
                          <a:avLst/>
                        </a:prstGeom>
                        <a:ln w="3175">
                          <a:solidFill>
                            <a:prstClr val="ltGray"/>
                          </a:solidFill>
                        </a:ln>
                      </p166:spPr>
                    </psez:zmPr>
                  </psez:sectionZmObj>
                </psez:sectionZm>
              </a:graphicData>
            </a:graphic>
          </p:graphicFrame>
        </mc:Choice>
        <mc:Fallback>
          <p:pic>
            <p:nvPicPr>
              <p:cNvPr id="3" name="Zoom de secțiune 2">
                <a:hlinkClick r:id="rId8" action="ppaction://hlinksldjump"/>
                <a:extLst>
                  <a:ext uri="{FF2B5EF4-FFF2-40B4-BE49-F238E27FC236}">
                    <a16:creationId xmlns:a16="http://schemas.microsoft.com/office/drawing/2014/main" id="{FA495249-162A-49E1-86C9-DA561C5FD435}"/>
                  </a:ext>
                </a:extLst>
              </p:cNvPr>
              <p:cNvPicPr>
                <a:picLocks noGrp="1" noRot="1" noChangeAspect="1" noMove="1" noResize="1" noEditPoints="1" noAdjustHandles="1" noChangeArrowheads="1" noChangeShapeType="1"/>
              </p:cNvPicPr>
              <p:nvPr/>
            </p:nvPicPr>
            <p:blipFill>
              <a:blip r:embed="rId7"/>
              <a:stretch>
                <a:fillRect/>
              </a:stretch>
            </p:blipFill>
            <p:spPr>
              <a:xfrm>
                <a:off x="5831955" y="3691594"/>
                <a:ext cx="882502" cy="496407"/>
              </a:xfrm>
              <a:prstGeom prst="rect">
                <a:avLst/>
              </a:prstGeom>
              <a:ln w="3175">
                <a:solidFill>
                  <a:prstClr val="ltGray"/>
                </a:solidFill>
              </a:ln>
            </p:spPr>
          </p:pic>
        </mc:Fallback>
      </mc:AlternateContent>
    </p:spTree>
    <p:extLst>
      <p:ext uri="{BB962C8B-B14F-4D97-AF65-F5344CB8AC3E}">
        <p14:creationId xmlns:p14="http://schemas.microsoft.com/office/powerpoint/2010/main" val="2741744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ine 10" descr="Book open on a deck with a blackboard in the background">
            <a:extLst>
              <a:ext uri="{FF2B5EF4-FFF2-40B4-BE49-F238E27FC236}">
                <a16:creationId xmlns:a16="http://schemas.microsoft.com/office/drawing/2014/main" id="{82675CFD-ED8C-4667-9A05-B86813ECA36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tăText 4">
            <a:extLst>
              <a:ext uri="{FF2B5EF4-FFF2-40B4-BE49-F238E27FC236}">
                <a16:creationId xmlns:a16="http://schemas.microsoft.com/office/drawing/2014/main" id="{8B80603E-F8EC-4BAE-9A18-EBB56BCC8A9D}"/>
              </a:ext>
            </a:extLst>
          </p:cNvPr>
          <p:cNvSpPr txBox="1"/>
          <p:nvPr/>
        </p:nvSpPr>
        <p:spPr>
          <a:xfrm>
            <a:off x="1744523" y="1534571"/>
            <a:ext cx="8600956" cy="2126864"/>
          </a:xfrm>
          <a:prstGeom prst="rect">
            <a:avLst/>
          </a:prstGeom>
          <a:noFill/>
        </p:spPr>
        <p:txBody>
          <a:bodyPr wrap="square">
            <a:spAutoFit/>
          </a:bodyPr>
          <a:lstStyle/>
          <a:p>
            <a:pPr algn="just">
              <a:lnSpc>
                <a:spcPct val="150000"/>
              </a:lnSpc>
              <a:spcAft>
                <a:spcPts val="1800"/>
              </a:spcAft>
            </a:pPr>
            <a:r>
              <a:rPr lang="en-US" sz="1800" b="0" i="0" dirty="0">
                <a:solidFill>
                  <a:schemeClr val="bg1"/>
                </a:solidFill>
                <a:effectLst/>
              </a:rPr>
              <a:t>A fi absolvent al </a:t>
            </a:r>
            <a:r>
              <a:rPr lang="en-US" sz="1800" b="0" i="0" dirty="0" err="1">
                <a:solidFill>
                  <a:schemeClr val="bg1"/>
                </a:solidFill>
                <a:effectLst/>
              </a:rPr>
              <a:t>studiilor</a:t>
            </a:r>
            <a:r>
              <a:rPr lang="en-US" sz="1800" b="0" i="0" dirty="0">
                <a:solidFill>
                  <a:schemeClr val="bg1"/>
                </a:solidFill>
                <a:effectLst/>
              </a:rPr>
              <a:t> </a:t>
            </a:r>
            <a:r>
              <a:rPr lang="en-US" sz="1800" b="0" i="0" dirty="0" err="1">
                <a:solidFill>
                  <a:schemeClr val="bg1"/>
                </a:solidFill>
                <a:effectLst/>
              </a:rPr>
              <a:t>superioare</a:t>
            </a:r>
            <a:r>
              <a:rPr lang="en-US" sz="1800" b="0" i="0" dirty="0">
                <a:solidFill>
                  <a:schemeClr val="bg1"/>
                </a:solidFill>
                <a:effectLst/>
              </a:rPr>
              <a:t> </a:t>
            </a:r>
            <a:r>
              <a:rPr lang="en-US" sz="1800" b="0" i="0" dirty="0" err="1">
                <a:solidFill>
                  <a:schemeClr val="bg1"/>
                </a:solidFill>
                <a:effectLst/>
              </a:rPr>
              <a:t>este</a:t>
            </a:r>
            <a:r>
              <a:rPr lang="en-US" sz="1800" b="0" i="0" dirty="0">
                <a:solidFill>
                  <a:schemeClr val="bg1"/>
                </a:solidFill>
                <a:effectLst/>
              </a:rPr>
              <a:t> un prim </a:t>
            </a:r>
            <a:r>
              <a:rPr lang="en-US" sz="1800" b="0" i="0" dirty="0" err="1">
                <a:solidFill>
                  <a:schemeClr val="bg1"/>
                </a:solidFill>
                <a:effectLst/>
              </a:rPr>
              <a:t>criteriu</a:t>
            </a:r>
            <a:r>
              <a:rPr lang="en-US" sz="1800" b="0" i="0" dirty="0">
                <a:solidFill>
                  <a:schemeClr val="bg1"/>
                </a:solidFill>
                <a:effectLst/>
              </a:rPr>
              <a:t> de </a:t>
            </a:r>
            <a:r>
              <a:rPr lang="en-US" sz="1800" b="0" i="0" dirty="0" err="1">
                <a:solidFill>
                  <a:schemeClr val="bg1"/>
                </a:solidFill>
                <a:effectLst/>
              </a:rPr>
              <a:t>selecție</a:t>
            </a:r>
            <a:r>
              <a:rPr lang="en-US" sz="1800" b="0" i="0" dirty="0">
                <a:solidFill>
                  <a:schemeClr val="bg1"/>
                </a:solidFill>
                <a:effectLst/>
              </a:rPr>
              <a:t> a </a:t>
            </a:r>
            <a:r>
              <a:rPr lang="en-US" sz="1800" b="0" i="0" dirty="0" err="1">
                <a:solidFill>
                  <a:schemeClr val="bg1"/>
                </a:solidFill>
                <a:effectLst/>
              </a:rPr>
              <a:t>potențialilor</a:t>
            </a:r>
            <a:r>
              <a:rPr lang="en-US" sz="1800" b="0" i="0" dirty="0">
                <a:solidFill>
                  <a:schemeClr val="bg1"/>
                </a:solidFill>
                <a:effectLst/>
              </a:rPr>
              <a:t> </a:t>
            </a:r>
            <a:r>
              <a:rPr lang="en-US" sz="1800" b="0" i="0" dirty="0" err="1">
                <a:solidFill>
                  <a:schemeClr val="bg1"/>
                </a:solidFill>
                <a:effectLst/>
              </a:rPr>
              <a:t>angajați</a:t>
            </a:r>
            <a:r>
              <a:rPr lang="en-US" sz="1800" b="0" i="0" dirty="0">
                <a:solidFill>
                  <a:schemeClr val="bg1"/>
                </a:solidFill>
                <a:effectLst/>
              </a:rPr>
              <a:t> </a:t>
            </a:r>
            <a:r>
              <a:rPr lang="en-US" sz="1800" b="0" i="0" dirty="0" err="1">
                <a:solidFill>
                  <a:schemeClr val="bg1"/>
                </a:solidFill>
                <a:effectLst/>
              </a:rPr>
              <a:t>în</a:t>
            </a:r>
            <a:r>
              <a:rPr lang="en-US" sz="1800" b="0" i="0" dirty="0">
                <a:solidFill>
                  <a:schemeClr val="bg1"/>
                </a:solidFill>
                <a:effectLst/>
              </a:rPr>
              <a:t> </a:t>
            </a:r>
            <a:r>
              <a:rPr lang="en-US" sz="1800" b="0" i="0" dirty="0" err="1">
                <a:solidFill>
                  <a:schemeClr val="bg1"/>
                </a:solidFill>
                <a:effectLst/>
              </a:rPr>
              <a:t>cadrul</a:t>
            </a:r>
            <a:r>
              <a:rPr lang="en-US" sz="1800" b="0" i="0" dirty="0">
                <a:solidFill>
                  <a:schemeClr val="bg1"/>
                </a:solidFill>
                <a:effectLst/>
              </a:rPr>
              <a:t> </a:t>
            </a:r>
            <a:r>
              <a:rPr lang="en-US" sz="1800" b="0" i="0" dirty="0" err="1">
                <a:solidFill>
                  <a:schemeClr val="bg1"/>
                </a:solidFill>
                <a:effectLst/>
              </a:rPr>
              <a:t>firmei</a:t>
            </a:r>
            <a:r>
              <a:rPr lang="en-US" sz="1800" b="0" i="0" dirty="0">
                <a:solidFill>
                  <a:schemeClr val="bg1"/>
                </a:solidFill>
                <a:effectLst/>
              </a:rPr>
              <a:t> pe care o </a:t>
            </a:r>
            <a:r>
              <a:rPr lang="en-US" sz="1800" b="0" i="0" dirty="0" err="1">
                <a:solidFill>
                  <a:schemeClr val="bg1"/>
                </a:solidFill>
                <a:effectLst/>
              </a:rPr>
              <a:t>administrez</a:t>
            </a:r>
            <a:r>
              <a:rPr lang="en-US" sz="1800" b="0" i="0" dirty="0">
                <a:solidFill>
                  <a:schemeClr val="bg1"/>
                </a:solidFill>
                <a:effectLst/>
              </a:rPr>
              <a:t>, aspect </a:t>
            </a:r>
            <a:r>
              <a:rPr lang="en-US" sz="1800" b="0" i="0" dirty="0" err="1">
                <a:solidFill>
                  <a:schemeClr val="bg1"/>
                </a:solidFill>
                <a:effectLst/>
              </a:rPr>
              <a:t>valabil</a:t>
            </a:r>
            <a:r>
              <a:rPr lang="en-US" sz="1800" b="0" i="0" dirty="0">
                <a:solidFill>
                  <a:schemeClr val="bg1"/>
                </a:solidFill>
                <a:effectLst/>
              </a:rPr>
              <a:t> </a:t>
            </a:r>
            <a:r>
              <a:rPr lang="en-US" sz="1800" b="0" i="0" dirty="0" err="1">
                <a:solidFill>
                  <a:schemeClr val="bg1"/>
                </a:solidFill>
                <a:effectLst/>
              </a:rPr>
              <a:t>și</a:t>
            </a:r>
            <a:r>
              <a:rPr lang="en-US" sz="1800" b="0" i="0" dirty="0">
                <a:solidFill>
                  <a:schemeClr val="bg1"/>
                </a:solidFill>
                <a:effectLst/>
              </a:rPr>
              <a:t> </a:t>
            </a:r>
            <a:r>
              <a:rPr lang="en-US" sz="1800" b="0" i="0" dirty="0" err="1">
                <a:solidFill>
                  <a:schemeClr val="bg1"/>
                </a:solidFill>
                <a:effectLst/>
              </a:rPr>
              <a:t>pentru</a:t>
            </a:r>
            <a:r>
              <a:rPr lang="en-US" sz="1800" b="0" i="0" dirty="0">
                <a:solidFill>
                  <a:schemeClr val="bg1"/>
                </a:solidFill>
                <a:effectLst/>
              </a:rPr>
              <a:t> mare </a:t>
            </a:r>
            <a:r>
              <a:rPr lang="en-US" sz="1800" b="0" i="0" dirty="0" err="1">
                <a:solidFill>
                  <a:schemeClr val="bg1"/>
                </a:solidFill>
                <a:effectLst/>
              </a:rPr>
              <a:t>parte</a:t>
            </a:r>
            <a:r>
              <a:rPr lang="en-US" sz="1800" b="0" i="0" dirty="0">
                <a:solidFill>
                  <a:schemeClr val="bg1"/>
                </a:solidFill>
                <a:effectLst/>
              </a:rPr>
              <a:t> din </a:t>
            </a:r>
            <a:r>
              <a:rPr lang="en-US" sz="1800" b="0" i="0" dirty="0" err="1">
                <a:solidFill>
                  <a:schemeClr val="bg1"/>
                </a:solidFill>
                <a:effectLst/>
              </a:rPr>
              <a:t>firmele</a:t>
            </a:r>
            <a:r>
              <a:rPr lang="en-US" sz="1800" b="0" i="0" dirty="0">
                <a:solidFill>
                  <a:schemeClr val="bg1"/>
                </a:solidFill>
                <a:effectLst/>
              </a:rPr>
              <a:t> </a:t>
            </a:r>
            <a:r>
              <a:rPr lang="en-US" sz="1800" b="0" i="0" dirty="0" err="1">
                <a:solidFill>
                  <a:schemeClr val="bg1"/>
                </a:solidFill>
                <a:effectLst/>
              </a:rPr>
              <a:t>colaboratoare</a:t>
            </a:r>
            <a:r>
              <a:rPr lang="en-US" sz="1800" b="0" i="0" dirty="0">
                <a:solidFill>
                  <a:schemeClr val="bg1"/>
                </a:solidFill>
                <a:effectLst/>
              </a:rPr>
              <a:t>. </a:t>
            </a:r>
            <a:r>
              <a:rPr lang="en-US" sz="1800" b="0" i="0" dirty="0" err="1">
                <a:solidFill>
                  <a:schemeClr val="bg1"/>
                </a:solidFill>
                <a:effectLst/>
              </a:rPr>
              <a:t>Recomand</a:t>
            </a:r>
            <a:r>
              <a:rPr lang="en-US" sz="1800" b="0" i="0" dirty="0">
                <a:solidFill>
                  <a:schemeClr val="bg1"/>
                </a:solidFill>
                <a:effectLst/>
              </a:rPr>
              <a:t> </a:t>
            </a:r>
            <a:r>
              <a:rPr lang="en-US" sz="1800" b="0" i="0" dirty="0" err="1">
                <a:solidFill>
                  <a:schemeClr val="bg1"/>
                </a:solidFill>
                <a:effectLst/>
              </a:rPr>
              <a:t>așadar</a:t>
            </a:r>
            <a:r>
              <a:rPr lang="en-US" sz="1800" b="0" i="0" dirty="0">
                <a:solidFill>
                  <a:schemeClr val="bg1"/>
                </a:solidFill>
                <a:effectLst/>
              </a:rPr>
              <a:t> </a:t>
            </a:r>
            <a:r>
              <a:rPr lang="en-US" sz="1800" b="0" i="0" dirty="0" err="1">
                <a:solidFill>
                  <a:schemeClr val="bg1"/>
                </a:solidFill>
                <a:effectLst/>
              </a:rPr>
              <a:t>tinerilor</a:t>
            </a:r>
            <a:r>
              <a:rPr lang="en-US" sz="1800" b="0" i="0" dirty="0">
                <a:solidFill>
                  <a:schemeClr val="bg1"/>
                </a:solidFill>
                <a:effectLst/>
              </a:rPr>
              <a:t> </a:t>
            </a:r>
            <a:r>
              <a:rPr lang="en-US" sz="1800" b="0" i="0" dirty="0" err="1">
                <a:solidFill>
                  <a:schemeClr val="bg1"/>
                </a:solidFill>
                <a:effectLst/>
              </a:rPr>
              <a:t>să</a:t>
            </a:r>
            <a:r>
              <a:rPr lang="en-US" sz="1800" b="0" i="0" dirty="0">
                <a:solidFill>
                  <a:schemeClr val="bg1"/>
                </a:solidFill>
                <a:effectLst/>
              </a:rPr>
              <a:t> </a:t>
            </a:r>
            <a:r>
              <a:rPr lang="en-US" sz="1800" b="0" i="0" dirty="0" err="1">
                <a:solidFill>
                  <a:schemeClr val="bg1"/>
                </a:solidFill>
                <a:effectLst/>
              </a:rPr>
              <a:t>urmeze</a:t>
            </a:r>
            <a:r>
              <a:rPr lang="en-US" sz="1800" b="0" i="0" dirty="0">
                <a:solidFill>
                  <a:schemeClr val="bg1"/>
                </a:solidFill>
                <a:effectLst/>
              </a:rPr>
              <a:t> o </a:t>
            </a:r>
            <a:r>
              <a:rPr lang="en-US" sz="1800" b="0" i="0" dirty="0" err="1">
                <a:solidFill>
                  <a:schemeClr val="bg1"/>
                </a:solidFill>
                <a:effectLst/>
              </a:rPr>
              <a:t>facultate</a:t>
            </a:r>
            <a:r>
              <a:rPr lang="en-US" sz="1800" b="0" i="0" dirty="0">
                <a:solidFill>
                  <a:schemeClr val="bg1"/>
                </a:solidFill>
                <a:effectLst/>
              </a:rPr>
              <a:t> </a:t>
            </a:r>
            <a:r>
              <a:rPr lang="en-US" sz="1800" b="0" i="0" dirty="0" err="1">
                <a:solidFill>
                  <a:schemeClr val="bg1"/>
                </a:solidFill>
                <a:effectLst/>
              </a:rPr>
              <a:t>într</a:t>
            </a:r>
            <a:r>
              <a:rPr lang="en-US" sz="1800" b="0" i="0" dirty="0">
                <a:solidFill>
                  <a:schemeClr val="bg1"/>
                </a:solidFill>
                <a:effectLst/>
              </a:rPr>
              <a:t>-un </a:t>
            </a:r>
            <a:r>
              <a:rPr lang="en-US" sz="1800" b="0" i="0" dirty="0" err="1">
                <a:solidFill>
                  <a:schemeClr val="bg1"/>
                </a:solidFill>
                <a:effectLst/>
              </a:rPr>
              <a:t>domeniu</a:t>
            </a:r>
            <a:r>
              <a:rPr lang="en-US" sz="1800" b="0" i="0" dirty="0">
                <a:solidFill>
                  <a:schemeClr val="bg1"/>
                </a:solidFill>
                <a:effectLst/>
              </a:rPr>
              <a:t> care </a:t>
            </a:r>
            <a:r>
              <a:rPr lang="en-US" sz="1800" b="0" i="0" dirty="0" err="1">
                <a:solidFill>
                  <a:schemeClr val="bg1"/>
                </a:solidFill>
                <a:effectLst/>
              </a:rPr>
              <a:t>să</a:t>
            </a:r>
            <a:r>
              <a:rPr lang="en-US" sz="1800" b="0" i="0" dirty="0">
                <a:solidFill>
                  <a:schemeClr val="bg1"/>
                </a:solidFill>
                <a:effectLst/>
              </a:rPr>
              <a:t> se </a:t>
            </a:r>
            <a:r>
              <a:rPr lang="en-US" sz="1800" b="0" i="0" dirty="0" err="1">
                <a:solidFill>
                  <a:schemeClr val="bg1"/>
                </a:solidFill>
                <a:effectLst/>
              </a:rPr>
              <a:t>plieze</a:t>
            </a:r>
            <a:r>
              <a:rPr lang="en-US" sz="1800" b="0" i="0" dirty="0">
                <a:solidFill>
                  <a:schemeClr val="bg1"/>
                </a:solidFill>
                <a:effectLst/>
              </a:rPr>
              <a:t> </a:t>
            </a:r>
            <a:r>
              <a:rPr lang="en-US" sz="1800" b="0" i="0" dirty="0" err="1">
                <a:solidFill>
                  <a:schemeClr val="bg1"/>
                </a:solidFill>
                <a:effectLst/>
              </a:rPr>
              <a:t>idealurile</a:t>
            </a:r>
            <a:r>
              <a:rPr lang="en-US" sz="1800" b="0" i="0" dirty="0">
                <a:solidFill>
                  <a:schemeClr val="bg1"/>
                </a:solidFill>
                <a:effectLst/>
              </a:rPr>
              <a:t> lor, </a:t>
            </a:r>
            <a:r>
              <a:rPr lang="en-US" sz="1800" b="0" i="0" dirty="0" err="1">
                <a:solidFill>
                  <a:schemeClr val="bg1"/>
                </a:solidFill>
                <a:effectLst/>
              </a:rPr>
              <a:t>având</a:t>
            </a:r>
            <a:r>
              <a:rPr lang="en-US" sz="1800" b="0" i="0" dirty="0">
                <a:solidFill>
                  <a:schemeClr val="bg1"/>
                </a:solidFill>
                <a:effectLst/>
              </a:rPr>
              <a:t> </a:t>
            </a:r>
            <a:r>
              <a:rPr lang="en-US" sz="1800" b="0" i="0" dirty="0" err="1">
                <a:solidFill>
                  <a:schemeClr val="bg1"/>
                </a:solidFill>
                <a:effectLst/>
              </a:rPr>
              <a:t>certitudinea</a:t>
            </a:r>
            <a:r>
              <a:rPr lang="en-US" sz="1800" b="0" i="0" dirty="0">
                <a:solidFill>
                  <a:schemeClr val="bg1"/>
                </a:solidFill>
                <a:effectLst/>
              </a:rPr>
              <a:t> </a:t>
            </a:r>
            <a:r>
              <a:rPr lang="en-US" sz="1800" b="0" i="0" dirty="0" err="1">
                <a:solidFill>
                  <a:schemeClr val="bg1"/>
                </a:solidFill>
                <a:effectLst/>
              </a:rPr>
              <a:t>că</a:t>
            </a:r>
            <a:r>
              <a:rPr lang="en-US" sz="1800" b="0" i="0" dirty="0">
                <a:solidFill>
                  <a:schemeClr val="bg1"/>
                </a:solidFill>
                <a:effectLst/>
              </a:rPr>
              <a:t> </a:t>
            </a:r>
            <a:r>
              <a:rPr lang="en-US" sz="1800" b="0" i="0" dirty="0" err="1">
                <a:solidFill>
                  <a:schemeClr val="bg1"/>
                </a:solidFill>
                <a:effectLst/>
              </a:rPr>
              <a:t>finalizarea</a:t>
            </a:r>
            <a:r>
              <a:rPr lang="en-US" sz="1800" b="0" i="0" dirty="0">
                <a:solidFill>
                  <a:schemeClr val="bg1"/>
                </a:solidFill>
                <a:effectLst/>
              </a:rPr>
              <a:t> </a:t>
            </a:r>
            <a:r>
              <a:rPr lang="en-US" sz="1800" b="0" i="0" dirty="0" err="1">
                <a:solidFill>
                  <a:schemeClr val="bg1"/>
                </a:solidFill>
                <a:effectLst/>
              </a:rPr>
              <a:t>studiilor</a:t>
            </a:r>
            <a:r>
              <a:rPr lang="en-US" sz="1800" b="0" i="0" dirty="0">
                <a:solidFill>
                  <a:schemeClr val="bg1"/>
                </a:solidFill>
                <a:effectLst/>
              </a:rPr>
              <a:t> </a:t>
            </a:r>
            <a:r>
              <a:rPr lang="en-US" sz="1800" b="0" i="0" dirty="0" err="1">
                <a:solidFill>
                  <a:schemeClr val="bg1"/>
                </a:solidFill>
                <a:effectLst/>
              </a:rPr>
              <a:t>universitare</a:t>
            </a:r>
            <a:r>
              <a:rPr lang="en-US" sz="1800" b="0" i="0" dirty="0">
                <a:solidFill>
                  <a:schemeClr val="bg1"/>
                </a:solidFill>
                <a:effectLst/>
              </a:rPr>
              <a:t> le </a:t>
            </a:r>
            <a:r>
              <a:rPr lang="en-US" sz="1800" b="0" i="0" dirty="0" err="1">
                <a:solidFill>
                  <a:schemeClr val="bg1"/>
                </a:solidFill>
                <a:effectLst/>
              </a:rPr>
              <a:t>va</a:t>
            </a:r>
            <a:r>
              <a:rPr lang="en-US" sz="1800" b="0" i="0" dirty="0">
                <a:solidFill>
                  <a:schemeClr val="bg1"/>
                </a:solidFill>
                <a:effectLst/>
              </a:rPr>
              <a:t> </a:t>
            </a:r>
            <a:r>
              <a:rPr lang="en-US" sz="1800" b="0" i="0" dirty="0" err="1">
                <a:solidFill>
                  <a:schemeClr val="bg1"/>
                </a:solidFill>
                <a:effectLst/>
              </a:rPr>
              <a:t>oferi</a:t>
            </a:r>
            <a:r>
              <a:rPr lang="en-US" sz="1800" b="0" i="0" dirty="0">
                <a:solidFill>
                  <a:schemeClr val="bg1"/>
                </a:solidFill>
                <a:effectLst/>
              </a:rPr>
              <a:t> </a:t>
            </a:r>
            <a:r>
              <a:rPr lang="en-US" sz="1800" b="0" i="0" dirty="0" err="1">
                <a:solidFill>
                  <a:schemeClr val="bg1"/>
                </a:solidFill>
                <a:effectLst/>
              </a:rPr>
              <a:t>reale</a:t>
            </a:r>
            <a:r>
              <a:rPr lang="en-US" sz="1800" b="0" i="0" dirty="0">
                <a:solidFill>
                  <a:schemeClr val="bg1"/>
                </a:solidFill>
                <a:effectLst/>
              </a:rPr>
              <a:t> </a:t>
            </a:r>
            <a:r>
              <a:rPr lang="en-US" sz="1800" b="0" i="0" dirty="0" err="1">
                <a:solidFill>
                  <a:schemeClr val="bg1"/>
                </a:solidFill>
                <a:effectLst/>
              </a:rPr>
              <a:t>avantaje</a:t>
            </a:r>
            <a:r>
              <a:rPr lang="en-US" sz="1800" b="0" i="0" dirty="0">
                <a:solidFill>
                  <a:schemeClr val="bg1"/>
                </a:solidFill>
                <a:effectLst/>
              </a:rPr>
              <a:t> la </a:t>
            </a:r>
            <a:r>
              <a:rPr lang="en-US" sz="1800" b="0" i="0" dirty="0" err="1">
                <a:solidFill>
                  <a:schemeClr val="bg1"/>
                </a:solidFill>
                <a:effectLst/>
              </a:rPr>
              <a:t>nivelul</a:t>
            </a:r>
            <a:r>
              <a:rPr lang="en-US" sz="1800" b="0" i="0" dirty="0">
                <a:solidFill>
                  <a:schemeClr val="bg1"/>
                </a:solidFill>
                <a:effectLst/>
              </a:rPr>
              <a:t> </a:t>
            </a:r>
            <a:r>
              <a:rPr lang="en-US" sz="1800" b="0" i="0" dirty="0" err="1">
                <a:solidFill>
                  <a:schemeClr val="bg1"/>
                </a:solidFill>
                <a:effectLst/>
              </a:rPr>
              <a:t>pieței</a:t>
            </a:r>
            <a:r>
              <a:rPr lang="en-US" sz="1800" b="0" i="0" dirty="0">
                <a:solidFill>
                  <a:schemeClr val="bg1"/>
                </a:solidFill>
                <a:effectLst/>
              </a:rPr>
              <a:t> </a:t>
            </a:r>
            <a:r>
              <a:rPr lang="en-US" sz="1800" b="0" i="0" dirty="0" err="1">
                <a:solidFill>
                  <a:schemeClr val="bg1"/>
                </a:solidFill>
                <a:effectLst/>
              </a:rPr>
              <a:t>muncii</a:t>
            </a:r>
            <a:r>
              <a:rPr lang="en-US" sz="1800" b="0" i="0" dirty="0">
                <a:solidFill>
                  <a:schemeClr val="bg1"/>
                </a:solidFill>
                <a:effectLst/>
              </a:rPr>
              <a:t>.”</a:t>
            </a:r>
            <a:endParaRPr lang="en-US" dirty="0">
              <a:solidFill>
                <a:schemeClr val="bg1"/>
              </a:solidFill>
            </a:endParaRPr>
          </a:p>
        </p:txBody>
      </p:sp>
      <p:sp>
        <p:nvSpPr>
          <p:cNvPr id="7" name="CasetăText 6">
            <a:extLst>
              <a:ext uri="{FF2B5EF4-FFF2-40B4-BE49-F238E27FC236}">
                <a16:creationId xmlns:a16="http://schemas.microsoft.com/office/drawing/2014/main" id="{9B2D26F0-4ECB-42CC-9F41-DC42B3E09827}"/>
              </a:ext>
            </a:extLst>
          </p:cNvPr>
          <p:cNvSpPr txBox="1"/>
          <p:nvPr/>
        </p:nvSpPr>
        <p:spPr>
          <a:xfrm>
            <a:off x="5246454" y="4151721"/>
            <a:ext cx="6094140" cy="738664"/>
          </a:xfrm>
          <a:prstGeom prst="rect">
            <a:avLst/>
          </a:prstGeom>
          <a:noFill/>
        </p:spPr>
        <p:txBody>
          <a:bodyPr wrap="square">
            <a:spAutoFit/>
          </a:bodyPr>
          <a:lstStyle/>
          <a:p>
            <a:pPr algn="ctr"/>
            <a:r>
              <a:rPr lang="en-US" sz="2400" b="1" dirty="0" err="1">
                <a:solidFill>
                  <a:schemeClr val="bg1"/>
                </a:solidFill>
              </a:rPr>
              <a:t>ing</a:t>
            </a:r>
            <a:r>
              <a:rPr lang="en-US" sz="2400" b="1" dirty="0">
                <a:solidFill>
                  <a:schemeClr val="bg1"/>
                </a:solidFill>
              </a:rPr>
              <a:t>. Gabriel </a:t>
            </a:r>
            <a:r>
              <a:rPr lang="en-US" sz="2400" b="1" dirty="0" err="1">
                <a:solidFill>
                  <a:schemeClr val="bg1"/>
                </a:solidFill>
              </a:rPr>
              <a:t>Vartolomei</a:t>
            </a:r>
            <a:endParaRPr lang="ro-RO" sz="2400" b="1" dirty="0">
              <a:solidFill>
                <a:schemeClr val="bg1"/>
              </a:solidFill>
            </a:endParaRPr>
          </a:p>
          <a:p>
            <a:pPr algn="ctr"/>
            <a:r>
              <a:rPr lang="en-US" dirty="0">
                <a:solidFill>
                  <a:schemeClr val="bg1"/>
                </a:solidFill>
              </a:rPr>
              <a:t> administrator SC Casa </a:t>
            </a:r>
            <a:r>
              <a:rPr lang="en-US" dirty="0" err="1">
                <a:solidFill>
                  <a:schemeClr val="bg1"/>
                </a:solidFill>
              </a:rPr>
              <a:t>Tehnică</a:t>
            </a:r>
            <a:r>
              <a:rPr lang="en-US" dirty="0">
                <a:solidFill>
                  <a:schemeClr val="bg1"/>
                </a:solidFill>
              </a:rPr>
              <a:t> SRL </a:t>
            </a:r>
            <a:r>
              <a:rPr lang="en-US" dirty="0" err="1">
                <a:solidFill>
                  <a:schemeClr val="bg1"/>
                </a:solidFill>
              </a:rPr>
              <a:t>Bacău</a:t>
            </a:r>
            <a:endParaRPr lang="en-US" dirty="0">
              <a:solidFill>
                <a:schemeClr val="bg1"/>
              </a:solidFill>
            </a:endParaRPr>
          </a:p>
        </p:txBody>
      </p:sp>
      <p:sp>
        <p:nvSpPr>
          <p:cNvPr id="9" name="CasetăText 8">
            <a:extLst>
              <a:ext uri="{FF2B5EF4-FFF2-40B4-BE49-F238E27FC236}">
                <a16:creationId xmlns:a16="http://schemas.microsoft.com/office/drawing/2014/main" id="{4EB695D9-F719-466A-888F-59F32BBC38D3}"/>
              </a:ext>
            </a:extLst>
          </p:cNvPr>
          <p:cNvSpPr txBox="1"/>
          <p:nvPr/>
        </p:nvSpPr>
        <p:spPr>
          <a:xfrm>
            <a:off x="263557" y="-2376690"/>
            <a:ext cx="833553" cy="4508927"/>
          </a:xfrm>
          <a:prstGeom prst="rect">
            <a:avLst/>
          </a:prstGeom>
          <a:noFill/>
        </p:spPr>
        <p:txBody>
          <a:bodyPr wrap="square">
            <a:spAutoFit/>
          </a:bodyPr>
          <a:lstStyle/>
          <a:p>
            <a:r>
              <a:rPr lang="en-US" sz="28700" b="0" i="0" dirty="0">
                <a:solidFill>
                  <a:schemeClr val="bg1"/>
                </a:solidFill>
                <a:effectLst/>
              </a:rPr>
              <a:t>„</a:t>
            </a:r>
            <a:endParaRPr lang="en-US" sz="800" dirty="0"/>
          </a:p>
        </p:txBody>
      </p:sp>
    </p:spTree>
    <p:extLst>
      <p:ext uri="{BB962C8B-B14F-4D97-AF65-F5344CB8AC3E}">
        <p14:creationId xmlns:p14="http://schemas.microsoft.com/office/powerpoint/2010/main" val="7120340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ine 10" descr="Book open on a deck with a blackboard in the background">
            <a:extLst>
              <a:ext uri="{FF2B5EF4-FFF2-40B4-BE49-F238E27FC236}">
                <a16:creationId xmlns:a16="http://schemas.microsoft.com/office/drawing/2014/main" id="{82675CFD-ED8C-4667-9A05-B86813ECA36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tăText 4">
            <a:extLst>
              <a:ext uri="{FF2B5EF4-FFF2-40B4-BE49-F238E27FC236}">
                <a16:creationId xmlns:a16="http://schemas.microsoft.com/office/drawing/2014/main" id="{8B80603E-F8EC-4BAE-9A18-EBB56BCC8A9D}"/>
              </a:ext>
            </a:extLst>
          </p:cNvPr>
          <p:cNvSpPr txBox="1"/>
          <p:nvPr/>
        </p:nvSpPr>
        <p:spPr>
          <a:xfrm>
            <a:off x="1744523" y="1534571"/>
            <a:ext cx="9217644" cy="3373359"/>
          </a:xfrm>
          <a:prstGeom prst="rect">
            <a:avLst/>
          </a:prstGeom>
          <a:noFill/>
        </p:spPr>
        <p:txBody>
          <a:bodyPr wrap="square">
            <a:spAutoFit/>
          </a:bodyPr>
          <a:lstStyle/>
          <a:p>
            <a:pPr algn="just">
              <a:lnSpc>
                <a:spcPct val="150000"/>
              </a:lnSpc>
              <a:spcAft>
                <a:spcPts val="1800"/>
              </a:spcAft>
            </a:pPr>
            <a:r>
              <a:rPr lang="en-US" dirty="0">
                <a:solidFill>
                  <a:schemeClr val="bg1"/>
                </a:solidFill>
              </a:rPr>
              <a:t>Sunt </a:t>
            </a:r>
            <a:r>
              <a:rPr lang="en-US" dirty="0" err="1">
                <a:solidFill>
                  <a:schemeClr val="bg1"/>
                </a:solidFill>
              </a:rPr>
              <a:t>administratorul</a:t>
            </a:r>
            <a:r>
              <a:rPr lang="en-US" dirty="0">
                <a:solidFill>
                  <a:schemeClr val="bg1"/>
                </a:solidFill>
              </a:rPr>
              <a:t> </a:t>
            </a:r>
            <a:r>
              <a:rPr lang="en-US" dirty="0" err="1">
                <a:solidFill>
                  <a:schemeClr val="bg1"/>
                </a:solidFill>
              </a:rPr>
              <a:t>unei</a:t>
            </a:r>
            <a:r>
              <a:rPr lang="en-US" dirty="0">
                <a:solidFill>
                  <a:schemeClr val="bg1"/>
                </a:solidFill>
              </a:rPr>
              <a:t> </a:t>
            </a:r>
            <a:r>
              <a:rPr lang="en-US" dirty="0" err="1">
                <a:solidFill>
                  <a:schemeClr val="bg1"/>
                </a:solidFill>
              </a:rPr>
              <a:t>firme</a:t>
            </a:r>
            <a:r>
              <a:rPr lang="en-US" dirty="0">
                <a:solidFill>
                  <a:schemeClr val="bg1"/>
                </a:solidFill>
              </a:rPr>
              <a:t> care </a:t>
            </a:r>
            <a:r>
              <a:rPr lang="en-US" dirty="0" err="1">
                <a:solidFill>
                  <a:schemeClr val="bg1"/>
                </a:solidFill>
              </a:rPr>
              <a:t>își</a:t>
            </a:r>
            <a:r>
              <a:rPr lang="en-US" dirty="0">
                <a:solidFill>
                  <a:schemeClr val="bg1"/>
                </a:solidFill>
              </a:rPr>
              <a:t> </a:t>
            </a:r>
            <a:r>
              <a:rPr lang="en-US" dirty="0" err="1">
                <a:solidFill>
                  <a:schemeClr val="bg1"/>
                </a:solidFill>
              </a:rPr>
              <a:t>desfășoară</a:t>
            </a:r>
            <a:r>
              <a:rPr lang="en-US" dirty="0">
                <a:solidFill>
                  <a:schemeClr val="bg1"/>
                </a:solidFill>
              </a:rPr>
              <a:t> </a:t>
            </a:r>
            <a:r>
              <a:rPr lang="en-US" dirty="0" err="1">
                <a:solidFill>
                  <a:schemeClr val="bg1"/>
                </a:solidFill>
              </a:rPr>
              <a:t>activitatea</a:t>
            </a:r>
            <a:r>
              <a:rPr lang="en-US" dirty="0">
                <a:solidFill>
                  <a:schemeClr val="bg1"/>
                </a:solidFill>
              </a:rPr>
              <a:t> </a:t>
            </a:r>
            <a:r>
              <a:rPr lang="en-US" dirty="0" err="1">
                <a:solidFill>
                  <a:schemeClr val="bg1"/>
                </a:solidFill>
              </a:rPr>
              <a:t>în</a:t>
            </a:r>
            <a:r>
              <a:rPr lang="en-US" dirty="0">
                <a:solidFill>
                  <a:schemeClr val="bg1"/>
                </a:solidFill>
              </a:rPr>
              <a:t> </a:t>
            </a:r>
            <a:r>
              <a:rPr lang="en-US" dirty="0" err="1">
                <a:solidFill>
                  <a:schemeClr val="bg1"/>
                </a:solidFill>
              </a:rPr>
              <a:t>domeniul</a:t>
            </a:r>
            <a:r>
              <a:rPr lang="en-US" dirty="0">
                <a:solidFill>
                  <a:schemeClr val="bg1"/>
                </a:solidFill>
              </a:rPr>
              <a:t> </a:t>
            </a:r>
            <a:r>
              <a:rPr lang="en-US" dirty="0" err="1">
                <a:solidFill>
                  <a:schemeClr val="bg1"/>
                </a:solidFill>
              </a:rPr>
              <a:t>serviciilor</a:t>
            </a:r>
            <a:r>
              <a:rPr lang="en-US" dirty="0">
                <a:solidFill>
                  <a:schemeClr val="bg1"/>
                </a:solidFill>
              </a:rPr>
              <a:t> de </a:t>
            </a:r>
            <a:r>
              <a:rPr lang="en-US" dirty="0" err="1">
                <a:solidFill>
                  <a:schemeClr val="bg1"/>
                </a:solidFill>
              </a:rPr>
              <a:t>consultanță</a:t>
            </a:r>
            <a:r>
              <a:rPr lang="en-US" dirty="0">
                <a:solidFill>
                  <a:schemeClr val="bg1"/>
                </a:solidFill>
              </a:rPr>
              <a:t> </a:t>
            </a:r>
            <a:r>
              <a:rPr lang="en-US" dirty="0" err="1">
                <a:solidFill>
                  <a:schemeClr val="bg1"/>
                </a:solidFill>
              </a:rPr>
              <a:t>financiar-fiscală</a:t>
            </a:r>
            <a:r>
              <a:rPr lang="en-US" dirty="0">
                <a:solidFill>
                  <a:schemeClr val="bg1"/>
                </a:solidFill>
              </a:rPr>
              <a:t>. </a:t>
            </a:r>
            <a:r>
              <a:rPr lang="en-US" dirty="0" err="1">
                <a:solidFill>
                  <a:schemeClr val="bg1"/>
                </a:solidFill>
              </a:rPr>
              <a:t>În</a:t>
            </a:r>
            <a:r>
              <a:rPr lang="en-US" dirty="0">
                <a:solidFill>
                  <a:schemeClr val="bg1"/>
                </a:solidFill>
              </a:rPr>
              <a:t> </a:t>
            </a:r>
            <a:r>
              <a:rPr lang="en-US" dirty="0" err="1">
                <a:solidFill>
                  <a:schemeClr val="bg1"/>
                </a:solidFill>
              </a:rPr>
              <a:t>urmă</a:t>
            </a:r>
            <a:r>
              <a:rPr lang="en-US" dirty="0">
                <a:solidFill>
                  <a:schemeClr val="bg1"/>
                </a:solidFill>
              </a:rPr>
              <a:t> cu </a:t>
            </a:r>
            <a:r>
              <a:rPr lang="en-US" dirty="0" err="1">
                <a:solidFill>
                  <a:schemeClr val="bg1"/>
                </a:solidFill>
              </a:rPr>
              <a:t>câțiva</a:t>
            </a:r>
            <a:r>
              <a:rPr lang="en-US" dirty="0">
                <a:solidFill>
                  <a:schemeClr val="bg1"/>
                </a:solidFill>
              </a:rPr>
              <a:t> ani, </a:t>
            </a:r>
            <a:r>
              <a:rPr lang="en-US" dirty="0" err="1">
                <a:solidFill>
                  <a:schemeClr val="bg1"/>
                </a:solidFill>
              </a:rPr>
              <a:t>în</a:t>
            </a:r>
            <a:r>
              <a:rPr lang="en-US" dirty="0">
                <a:solidFill>
                  <a:schemeClr val="bg1"/>
                </a:solidFill>
              </a:rPr>
              <a:t> </a:t>
            </a:r>
            <a:r>
              <a:rPr lang="en-US" dirty="0" err="1">
                <a:solidFill>
                  <a:schemeClr val="bg1"/>
                </a:solidFill>
              </a:rPr>
              <a:t>contextul</a:t>
            </a:r>
            <a:r>
              <a:rPr lang="en-US" dirty="0">
                <a:solidFill>
                  <a:schemeClr val="bg1"/>
                </a:solidFill>
              </a:rPr>
              <a:t> </a:t>
            </a:r>
            <a:r>
              <a:rPr lang="en-US" dirty="0" err="1">
                <a:solidFill>
                  <a:schemeClr val="bg1"/>
                </a:solidFill>
              </a:rPr>
              <a:t>extinderii</a:t>
            </a:r>
            <a:r>
              <a:rPr lang="en-US" dirty="0">
                <a:solidFill>
                  <a:schemeClr val="bg1"/>
                </a:solidFill>
              </a:rPr>
              <a:t> </a:t>
            </a:r>
            <a:r>
              <a:rPr lang="en-US" dirty="0" err="1">
                <a:solidFill>
                  <a:schemeClr val="bg1"/>
                </a:solidFill>
              </a:rPr>
              <a:t>activității</a:t>
            </a:r>
            <a:r>
              <a:rPr lang="en-US" dirty="0">
                <a:solidFill>
                  <a:schemeClr val="bg1"/>
                </a:solidFill>
              </a:rPr>
              <a:t> </a:t>
            </a:r>
            <a:r>
              <a:rPr lang="en-US" dirty="0" err="1">
                <a:solidFill>
                  <a:schemeClr val="bg1"/>
                </a:solidFill>
              </a:rPr>
              <a:t>desfășurate</a:t>
            </a:r>
            <a:r>
              <a:rPr lang="en-US" dirty="0">
                <a:solidFill>
                  <a:schemeClr val="bg1"/>
                </a:solidFill>
              </a:rPr>
              <a:t>, m-am </a:t>
            </a:r>
            <a:r>
              <a:rPr lang="en-US" dirty="0" err="1">
                <a:solidFill>
                  <a:schemeClr val="bg1"/>
                </a:solidFill>
              </a:rPr>
              <a:t>orientat</a:t>
            </a:r>
            <a:r>
              <a:rPr lang="en-US" dirty="0">
                <a:solidFill>
                  <a:schemeClr val="bg1"/>
                </a:solidFill>
              </a:rPr>
              <a:t>, </a:t>
            </a:r>
            <a:r>
              <a:rPr lang="en-US" dirty="0" err="1">
                <a:solidFill>
                  <a:schemeClr val="bg1"/>
                </a:solidFill>
              </a:rPr>
              <a:t>în</a:t>
            </a:r>
            <a:r>
              <a:rPr lang="en-US" dirty="0">
                <a:solidFill>
                  <a:schemeClr val="bg1"/>
                </a:solidFill>
              </a:rPr>
              <a:t> </a:t>
            </a:r>
            <a:r>
              <a:rPr lang="en-US" dirty="0" err="1">
                <a:solidFill>
                  <a:schemeClr val="bg1"/>
                </a:solidFill>
              </a:rPr>
              <a:t>vederea</a:t>
            </a:r>
            <a:r>
              <a:rPr lang="en-US" dirty="0">
                <a:solidFill>
                  <a:schemeClr val="bg1"/>
                </a:solidFill>
              </a:rPr>
              <a:t> </a:t>
            </a:r>
            <a:r>
              <a:rPr lang="en-US" dirty="0" err="1">
                <a:solidFill>
                  <a:schemeClr val="bg1"/>
                </a:solidFill>
              </a:rPr>
              <a:t>selecției</a:t>
            </a:r>
            <a:r>
              <a:rPr lang="en-US" dirty="0">
                <a:solidFill>
                  <a:schemeClr val="bg1"/>
                </a:solidFill>
              </a:rPr>
              <a:t> de personal, </a:t>
            </a:r>
            <a:r>
              <a:rPr lang="en-US" dirty="0" err="1">
                <a:solidFill>
                  <a:schemeClr val="bg1"/>
                </a:solidFill>
              </a:rPr>
              <a:t>către</a:t>
            </a:r>
            <a:r>
              <a:rPr lang="en-US" dirty="0">
                <a:solidFill>
                  <a:schemeClr val="bg1"/>
                </a:solidFill>
              </a:rPr>
              <a:t> </a:t>
            </a:r>
            <a:r>
              <a:rPr lang="en-US" dirty="0" err="1">
                <a:solidFill>
                  <a:schemeClr val="bg1"/>
                </a:solidFill>
              </a:rPr>
              <a:t>abolvenții</a:t>
            </a:r>
            <a:r>
              <a:rPr lang="en-US" dirty="0">
                <a:solidFill>
                  <a:schemeClr val="bg1"/>
                </a:solidFill>
              </a:rPr>
              <a:t> </a:t>
            </a:r>
            <a:r>
              <a:rPr lang="en-US" dirty="0" err="1">
                <a:solidFill>
                  <a:schemeClr val="bg1"/>
                </a:solidFill>
              </a:rPr>
              <a:t>Universității</a:t>
            </a:r>
            <a:r>
              <a:rPr lang="en-US" dirty="0">
                <a:solidFill>
                  <a:schemeClr val="bg1"/>
                </a:solidFill>
              </a:rPr>
              <a:t> </a:t>
            </a:r>
            <a:r>
              <a:rPr lang="en-US" dirty="0" err="1">
                <a:solidFill>
                  <a:schemeClr val="bg1"/>
                </a:solidFill>
              </a:rPr>
              <a:t>Vasile</a:t>
            </a:r>
            <a:r>
              <a:rPr lang="en-US" dirty="0">
                <a:solidFill>
                  <a:schemeClr val="bg1"/>
                </a:solidFill>
              </a:rPr>
              <a:t> </a:t>
            </a:r>
            <a:r>
              <a:rPr lang="en-US" dirty="0" err="1">
                <a:solidFill>
                  <a:schemeClr val="bg1"/>
                </a:solidFill>
              </a:rPr>
              <a:t>Alecsandri</a:t>
            </a:r>
            <a:r>
              <a:rPr lang="en-US" dirty="0">
                <a:solidFill>
                  <a:schemeClr val="bg1"/>
                </a:solidFill>
              </a:rPr>
              <a:t> din </a:t>
            </a:r>
            <a:r>
              <a:rPr lang="en-US" dirty="0" err="1">
                <a:solidFill>
                  <a:schemeClr val="bg1"/>
                </a:solidFill>
              </a:rPr>
              <a:t>Bacău</a:t>
            </a:r>
            <a:r>
              <a:rPr lang="en-US" dirty="0">
                <a:solidFill>
                  <a:schemeClr val="bg1"/>
                </a:solidFill>
              </a:rPr>
              <a:t> </a:t>
            </a:r>
            <a:r>
              <a:rPr lang="en-US" dirty="0" err="1">
                <a:solidFill>
                  <a:schemeClr val="bg1"/>
                </a:solidFill>
              </a:rPr>
              <a:t>și</a:t>
            </a:r>
            <a:r>
              <a:rPr lang="en-US" dirty="0">
                <a:solidFill>
                  <a:schemeClr val="bg1"/>
                </a:solidFill>
              </a:rPr>
              <a:t> </a:t>
            </a:r>
            <a:r>
              <a:rPr lang="en-US" dirty="0" err="1">
                <a:solidFill>
                  <a:schemeClr val="bg1"/>
                </a:solidFill>
              </a:rPr>
              <a:t>firește</a:t>
            </a:r>
            <a:r>
              <a:rPr lang="en-US" dirty="0">
                <a:solidFill>
                  <a:schemeClr val="bg1"/>
                </a:solidFill>
              </a:rPr>
              <a:t>, </a:t>
            </a:r>
            <a:r>
              <a:rPr lang="en-US" dirty="0" err="1">
                <a:solidFill>
                  <a:schemeClr val="bg1"/>
                </a:solidFill>
              </a:rPr>
              <a:t>în</a:t>
            </a:r>
            <a:r>
              <a:rPr lang="en-US" dirty="0">
                <a:solidFill>
                  <a:schemeClr val="bg1"/>
                </a:solidFill>
              </a:rPr>
              <a:t> </a:t>
            </a:r>
            <a:r>
              <a:rPr lang="en-US" dirty="0" err="1">
                <a:solidFill>
                  <a:schemeClr val="bg1"/>
                </a:solidFill>
              </a:rPr>
              <a:t>cazul</a:t>
            </a:r>
            <a:r>
              <a:rPr lang="en-US" dirty="0">
                <a:solidFill>
                  <a:schemeClr val="bg1"/>
                </a:solidFill>
              </a:rPr>
              <a:t> </a:t>
            </a:r>
            <a:r>
              <a:rPr lang="en-US" dirty="0" err="1">
                <a:solidFill>
                  <a:schemeClr val="bg1"/>
                </a:solidFill>
              </a:rPr>
              <a:t>în</a:t>
            </a:r>
            <a:r>
              <a:rPr lang="en-US" dirty="0">
                <a:solidFill>
                  <a:schemeClr val="bg1"/>
                </a:solidFill>
              </a:rPr>
              <a:t> care, </a:t>
            </a:r>
            <a:r>
              <a:rPr lang="en-US" dirty="0" err="1">
                <a:solidFill>
                  <a:schemeClr val="bg1"/>
                </a:solidFill>
              </a:rPr>
              <a:t>în</a:t>
            </a:r>
            <a:r>
              <a:rPr lang="en-US" dirty="0">
                <a:solidFill>
                  <a:schemeClr val="bg1"/>
                </a:solidFill>
              </a:rPr>
              <a:t> </a:t>
            </a:r>
            <a:r>
              <a:rPr lang="en-US" dirty="0" err="1">
                <a:solidFill>
                  <a:schemeClr val="bg1"/>
                </a:solidFill>
              </a:rPr>
              <a:t>viitor</a:t>
            </a:r>
            <a:r>
              <a:rPr lang="en-US" dirty="0">
                <a:solidFill>
                  <a:schemeClr val="bg1"/>
                </a:solidFill>
              </a:rPr>
              <a:t>, </a:t>
            </a:r>
            <a:r>
              <a:rPr lang="en-US" dirty="0" err="1">
                <a:solidFill>
                  <a:schemeClr val="bg1"/>
                </a:solidFill>
              </a:rPr>
              <a:t>voi</a:t>
            </a:r>
            <a:r>
              <a:rPr lang="en-US" dirty="0">
                <a:solidFill>
                  <a:schemeClr val="bg1"/>
                </a:solidFill>
              </a:rPr>
              <a:t> fi </a:t>
            </a:r>
            <a:r>
              <a:rPr lang="en-US" dirty="0" err="1">
                <a:solidFill>
                  <a:schemeClr val="bg1"/>
                </a:solidFill>
              </a:rPr>
              <a:t>nevoit</a:t>
            </a:r>
            <a:r>
              <a:rPr lang="en-US" dirty="0">
                <a:solidFill>
                  <a:schemeClr val="bg1"/>
                </a:solidFill>
              </a:rPr>
              <a:t> </a:t>
            </a:r>
            <a:r>
              <a:rPr lang="en-US" dirty="0" err="1">
                <a:solidFill>
                  <a:schemeClr val="bg1"/>
                </a:solidFill>
              </a:rPr>
              <a:t>să</a:t>
            </a:r>
            <a:r>
              <a:rPr lang="en-US" dirty="0">
                <a:solidFill>
                  <a:schemeClr val="bg1"/>
                </a:solidFill>
              </a:rPr>
              <a:t> fac </a:t>
            </a:r>
            <a:r>
              <a:rPr lang="en-US" dirty="0" err="1">
                <a:solidFill>
                  <a:schemeClr val="bg1"/>
                </a:solidFill>
              </a:rPr>
              <a:t>noi</a:t>
            </a:r>
            <a:r>
              <a:rPr lang="en-US" dirty="0">
                <a:solidFill>
                  <a:schemeClr val="bg1"/>
                </a:solidFill>
              </a:rPr>
              <a:t> </a:t>
            </a:r>
            <a:r>
              <a:rPr lang="en-US" dirty="0" err="1">
                <a:solidFill>
                  <a:schemeClr val="bg1"/>
                </a:solidFill>
              </a:rPr>
              <a:t>angajări</a:t>
            </a:r>
            <a:r>
              <a:rPr lang="en-US" dirty="0">
                <a:solidFill>
                  <a:schemeClr val="bg1"/>
                </a:solidFill>
              </a:rPr>
              <a:t>, </a:t>
            </a:r>
            <a:r>
              <a:rPr lang="en-US" dirty="0" err="1">
                <a:solidFill>
                  <a:schemeClr val="bg1"/>
                </a:solidFill>
              </a:rPr>
              <a:t>voi</a:t>
            </a:r>
            <a:r>
              <a:rPr lang="en-US" dirty="0">
                <a:solidFill>
                  <a:schemeClr val="bg1"/>
                </a:solidFill>
              </a:rPr>
              <a:t> </a:t>
            </a:r>
            <a:r>
              <a:rPr lang="en-US" dirty="0" err="1">
                <a:solidFill>
                  <a:schemeClr val="bg1"/>
                </a:solidFill>
              </a:rPr>
              <a:t>avea</a:t>
            </a:r>
            <a:r>
              <a:rPr lang="en-US" dirty="0">
                <a:solidFill>
                  <a:schemeClr val="bg1"/>
                </a:solidFill>
              </a:rPr>
              <a:t> </a:t>
            </a:r>
            <a:r>
              <a:rPr lang="en-US" dirty="0" err="1">
                <a:solidFill>
                  <a:schemeClr val="bg1"/>
                </a:solidFill>
              </a:rPr>
              <a:t>în</a:t>
            </a:r>
            <a:r>
              <a:rPr lang="en-US" dirty="0">
                <a:solidFill>
                  <a:schemeClr val="bg1"/>
                </a:solidFill>
              </a:rPr>
              <a:t> </a:t>
            </a:r>
            <a:r>
              <a:rPr lang="en-US" dirty="0" err="1">
                <a:solidFill>
                  <a:schemeClr val="bg1"/>
                </a:solidFill>
              </a:rPr>
              <a:t>vedere</a:t>
            </a:r>
            <a:r>
              <a:rPr lang="en-US" dirty="0">
                <a:solidFill>
                  <a:schemeClr val="bg1"/>
                </a:solidFill>
              </a:rPr>
              <a:t>, de </a:t>
            </a:r>
            <a:r>
              <a:rPr lang="en-US" dirty="0" err="1">
                <a:solidFill>
                  <a:schemeClr val="bg1"/>
                </a:solidFill>
              </a:rPr>
              <a:t>asemenea</a:t>
            </a:r>
            <a:r>
              <a:rPr lang="en-US" dirty="0">
                <a:solidFill>
                  <a:schemeClr val="bg1"/>
                </a:solidFill>
              </a:rPr>
              <a:t>, </a:t>
            </a:r>
            <a:r>
              <a:rPr lang="en-US" dirty="0" err="1">
                <a:solidFill>
                  <a:schemeClr val="bg1"/>
                </a:solidFill>
              </a:rPr>
              <a:t>absolvenți</a:t>
            </a:r>
            <a:r>
              <a:rPr lang="en-US" dirty="0">
                <a:solidFill>
                  <a:schemeClr val="bg1"/>
                </a:solidFill>
              </a:rPr>
              <a:t> de </a:t>
            </a:r>
            <a:r>
              <a:rPr lang="en-US" dirty="0" err="1">
                <a:solidFill>
                  <a:schemeClr val="bg1"/>
                </a:solidFill>
              </a:rPr>
              <a:t>studii</a:t>
            </a:r>
            <a:r>
              <a:rPr lang="en-US" dirty="0">
                <a:solidFill>
                  <a:schemeClr val="bg1"/>
                </a:solidFill>
              </a:rPr>
              <a:t> </a:t>
            </a:r>
            <a:r>
              <a:rPr lang="en-US" dirty="0" err="1">
                <a:solidFill>
                  <a:schemeClr val="bg1"/>
                </a:solidFill>
              </a:rPr>
              <a:t>universitare</a:t>
            </a:r>
            <a:r>
              <a:rPr lang="en-US" dirty="0">
                <a:solidFill>
                  <a:schemeClr val="bg1"/>
                </a:solidFill>
              </a:rPr>
              <a:t>. Consider </a:t>
            </a:r>
            <a:r>
              <a:rPr lang="en-US" dirty="0" err="1">
                <a:solidFill>
                  <a:schemeClr val="bg1"/>
                </a:solidFill>
              </a:rPr>
              <a:t>așadar</a:t>
            </a:r>
            <a:r>
              <a:rPr lang="en-US" dirty="0">
                <a:solidFill>
                  <a:schemeClr val="bg1"/>
                </a:solidFill>
              </a:rPr>
              <a:t> ca </a:t>
            </a:r>
            <a:r>
              <a:rPr lang="en-US" dirty="0" err="1">
                <a:solidFill>
                  <a:schemeClr val="bg1"/>
                </a:solidFill>
              </a:rPr>
              <a:t>studiile</a:t>
            </a:r>
            <a:r>
              <a:rPr lang="en-US" dirty="0">
                <a:solidFill>
                  <a:schemeClr val="bg1"/>
                </a:solidFill>
              </a:rPr>
              <a:t> </a:t>
            </a:r>
            <a:r>
              <a:rPr lang="en-US" dirty="0" err="1">
                <a:solidFill>
                  <a:schemeClr val="bg1"/>
                </a:solidFill>
              </a:rPr>
              <a:t>superioare</a:t>
            </a:r>
            <a:r>
              <a:rPr lang="en-US" dirty="0">
                <a:solidFill>
                  <a:schemeClr val="bg1"/>
                </a:solidFill>
              </a:rPr>
              <a:t> le </a:t>
            </a:r>
            <a:r>
              <a:rPr lang="en-US" dirty="0" err="1">
                <a:solidFill>
                  <a:schemeClr val="bg1"/>
                </a:solidFill>
              </a:rPr>
              <a:t>oferă</a:t>
            </a:r>
            <a:r>
              <a:rPr lang="en-US" dirty="0">
                <a:solidFill>
                  <a:schemeClr val="bg1"/>
                </a:solidFill>
              </a:rPr>
              <a:t> </a:t>
            </a:r>
            <a:r>
              <a:rPr lang="en-US" dirty="0" err="1">
                <a:solidFill>
                  <a:schemeClr val="bg1"/>
                </a:solidFill>
              </a:rPr>
              <a:t>tinerilor</a:t>
            </a:r>
            <a:r>
              <a:rPr lang="en-US" dirty="0">
                <a:solidFill>
                  <a:schemeClr val="bg1"/>
                </a:solidFill>
              </a:rPr>
              <a:t> </a:t>
            </a:r>
            <a:r>
              <a:rPr lang="en-US" dirty="0" err="1">
                <a:solidFill>
                  <a:schemeClr val="bg1"/>
                </a:solidFill>
              </a:rPr>
              <a:t>posibilități</a:t>
            </a:r>
            <a:r>
              <a:rPr lang="en-US" dirty="0">
                <a:solidFill>
                  <a:schemeClr val="bg1"/>
                </a:solidFill>
              </a:rPr>
              <a:t> net </a:t>
            </a:r>
            <a:r>
              <a:rPr lang="en-US" dirty="0" err="1">
                <a:solidFill>
                  <a:schemeClr val="bg1"/>
                </a:solidFill>
              </a:rPr>
              <a:t>superioare</a:t>
            </a:r>
            <a:r>
              <a:rPr lang="en-US" dirty="0">
                <a:solidFill>
                  <a:schemeClr val="bg1"/>
                </a:solidFill>
              </a:rPr>
              <a:t> de </a:t>
            </a:r>
            <a:r>
              <a:rPr lang="en-US" dirty="0" err="1">
                <a:solidFill>
                  <a:schemeClr val="bg1"/>
                </a:solidFill>
              </a:rPr>
              <a:t>angajare</a:t>
            </a:r>
            <a:r>
              <a:rPr lang="en-US" dirty="0">
                <a:solidFill>
                  <a:schemeClr val="bg1"/>
                </a:solidFill>
              </a:rPr>
              <a:t>, pe </a:t>
            </a:r>
            <a:r>
              <a:rPr lang="en-US" dirty="0" err="1">
                <a:solidFill>
                  <a:schemeClr val="bg1"/>
                </a:solidFill>
              </a:rPr>
              <a:t>posturi</a:t>
            </a:r>
            <a:r>
              <a:rPr lang="en-US" dirty="0">
                <a:solidFill>
                  <a:schemeClr val="bg1"/>
                </a:solidFill>
              </a:rPr>
              <a:t> </a:t>
            </a:r>
            <a:r>
              <a:rPr lang="en-US" dirty="0" err="1">
                <a:solidFill>
                  <a:schemeClr val="bg1"/>
                </a:solidFill>
              </a:rPr>
              <a:t>atractive</a:t>
            </a:r>
            <a:r>
              <a:rPr lang="en-US" dirty="0">
                <a:solidFill>
                  <a:schemeClr val="bg1"/>
                </a:solidFill>
              </a:rPr>
              <a:t>, </a:t>
            </a:r>
            <a:r>
              <a:rPr lang="en-US" dirty="0" err="1">
                <a:solidFill>
                  <a:schemeClr val="bg1"/>
                </a:solidFill>
              </a:rPr>
              <a:t>astfel</a:t>
            </a:r>
            <a:r>
              <a:rPr lang="en-US" dirty="0">
                <a:solidFill>
                  <a:schemeClr val="bg1"/>
                </a:solidFill>
              </a:rPr>
              <a:t>, </a:t>
            </a:r>
            <a:r>
              <a:rPr lang="en-US" dirty="0" err="1">
                <a:solidFill>
                  <a:schemeClr val="bg1"/>
                </a:solidFill>
              </a:rPr>
              <a:t>îi</a:t>
            </a:r>
            <a:r>
              <a:rPr lang="en-US" dirty="0">
                <a:solidFill>
                  <a:schemeClr val="bg1"/>
                </a:solidFill>
              </a:rPr>
              <a:t> </a:t>
            </a:r>
            <a:r>
              <a:rPr lang="en-US" dirty="0" err="1">
                <a:solidFill>
                  <a:schemeClr val="bg1"/>
                </a:solidFill>
              </a:rPr>
              <a:t>încurajez</a:t>
            </a:r>
            <a:r>
              <a:rPr lang="en-US" dirty="0">
                <a:solidFill>
                  <a:schemeClr val="bg1"/>
                </a:solidFill>
              </a:rPr>
              <a:t> </a:t>
            </a:r>
            <a:r>
              <a:rPr lang="en-US" dirty="0" err="1">
                <a:solidFill>
                  <a:schemeClr val="bg1"/>
                </a:solidFill>
              </a:rPr>
              <a:t>să</a:t>
            </a:r>
            <a:r>
              <a:rPr lang="en-US" dirty="0">
                <a:solidFill>
                  <a:schemeClr val="bg1"/>
                </a:solidFill>
              </a:rPr>
              <a:t> </a:t>
            </a:r>
            <a:r>
              <a:rPr lang="en-US" dirty="0" err="1">
                <a:solidFill>
                  <a:schemeClr val="bg1"/>
                </a:solidFill>
              </a:rPr>
              <a:t>urmeze</a:t>
            </a:r>
            <a:r>
              <a:rPr lang="en-US" dirty="0">
                <a:solidFill>
                  <a:schemeClr val="bg1"/>
                </a:solidFill>
              </a:rPr>
              <a:t> o </a:t>
            </a:r>
            <a:r>
              <a:rPr lang="en-US" dirty="0" err="1">
                <a:solidFill>
                  <a:schemeClr val="bg1"/>
                </a:solidFill>
              </a:rPr>
              <a:t>facultate</a:t>
            </a:r>
            <a:r>
              <a:rPr lang="en-US" dirty="0">
                <a:solidFill>
                  <a:schemeClr val="bg1"/>
                </a:solidFill>
              </a:rPr>
              <a:t>, </a:t>
            </a:r>
            <a:r>
              <a:rPr lang="en-US" dirty="0" err="1">
                <a:solidFill>
                  <a:schemeClr val="bg1"/>
                </a:solidFill>
              </a:rPr>
              <a:t>chiar</a:t>
            </a:r>
            <a:r>
              <a:rPr lang="en-US" dirty="0">
                <a:solidFill>
                  <a:schemeClr val="bg1"/>
                </a:solidFill>
              </a:rPr>
              <a:t> </a:t>
            </a:r>
            <a:r>
              <a:rPr lang="en-US" dirty="0" err="1">
                <a:solidFill>
                  <a:schemeClr val="bg1"/>
                </a:solidFill>
              </a:rPr>
              <a:t>dacă</a:t>
            </a:r>
            <a:r>
              <a:rPr lang="en-US" dirty="0">
                <a:solidFill>
                  <a:schemeClr val="bg1"/>
                </a:solidFill>
              </a:rPr>
              <a:t>, pe termen </a:t>
            </a:r>
            <a:r>
              <a:rPr lang="en-US" dirty="0" err="1">
                <a:solidFill>
                  <a:schemeClr val="bg1"/>
                </a:solidFill>
              </a:rPr>
              <a:t>scurt</a:t>
            </a:r>
            <a:r>
              <a:rPr lang="en-US" dirty="0">
                <a:solidFill>
                  <a:schemeClr val="bg1"/>
                </a:solidFill>
              </a:rPr>
              <a:t>, </a:t>
            </a:r>
            <a:r>
              <a:rPr lang="en-US" dirty="0" err="1">
                <a:solidFill>
                  <a:schemeClr val="bg1"/>
                </a:solidFill>
              </a:rPr>
              <a:t>perspectiva</a:t>
            </a:r>
            <a:r>
              <a:rPr lang="en-US" dirty="0">
                <a:solidFill>
                  <a:schemeClr val="bg1"/>
                </a:solidFill>
              </a:rPr>
              <a:t> </a:t>
            </a:r>
            <a:r>
              <a:rPr lang="en-US" dirty="0" err="1">
                <a:solidFill>
                  <a:schemeClr val="bg1"/>
                </a:solidFill>
              </a:rPr>
              <a:t>angajării</a:t>
            </a:r>
            <a:r>
              <a:rPr lang="en-US" dirty="0">
                <a:solidFill>
                  <a:schemeClr val="bg1"/>
                </a:solidFill>
              </a:rPr>
              <a:t> </a:t>
            </a:r>
            <a:r>
              <a:rPr lang="en-US" dirty="0" err="1">
                <a:solidFill>
                  <a:schemeClr val="bg1"/>
                </a:solidFill>
              </a:rPr>
              <a:t>imediat</a:t>
            </a:r>
            <a:r>
              <a:rPr lang="en-US" dirty="0">
                <a:solidFill>
                  <a:schemeClr val="bg1"/>
                </a:solidFill>
              </a:rPr>
              <a:t> </a:t>
            </a:r>
            <a:r>
              <a:rPr lang="en-US" dirty="0" err="1">
                <a:solidFill>
                  <a:schemeClr val="bg1"/>
                </a:solidFill>
              </a:rPr>
              <a:t>după</a:t>
            </a:r>
            <a:r>
              <a:rPr lang="en-US" dirty="0">
                <a:solidFill>
                  <a:schemeClr val="bg1"/>
                </a:solidFill>
              </a:rPr>
              <a:t> </a:t>
            </a:r>
            <a:r>
              <a:rPr lang="en-US" dirty="0" err="1">
                <a:solidFill>
                  <a:schemeClr val="bg1"/>
                </a:solidFill>
              </a:rPr>
              <a:t>finalizarea</a:t>
            </a:r>
            <a:r>
              <a:rPr lang="en-US" dirty="0">
                <a:solidFill>
                  <a:schemeClr val="bg1"/>
                </a:solidFill>
              </a:rPr>
              <a:t> </a:t>
            </a:r>
            <a:r>
              <a:rPr lang="en-US" dirty="0" err="1">
                <a:solidFill>
                  <a:schemeClr val="bg1"/>
                </a:solidFill>
              </a:rPr>
              <a:t>studiilor</a:t>
            </a:r>
            <a:r>
              <a:rPr lang="en-US" dirty="0">
                <a:solidFill>
                  <a:schemeClr val="bg1"/>
                </a:solidFill>
              </a:rPr>
              <a:t> </a:t>
            </a:r>
            <a:r>
              <a:rPr lang="en-US" dirty="0" err="1">
                <a:solidFill>
                  <a:schemeClr val="bg1"/>
                </a:solidFill>
              </a:rPr>
              <a:t>liceale</a:t>
            </a:r>
            <a:r>
              <a:rPr lang="en-US" dirty="0">
                <a:solidFill>
                  <a:schemeClr val="bg1"/>
                </a:solidFill>
              </a:rPr>
              <a:t>, </a:t>
            </a:r>
            <a:r>
              <a:rPr lang="en-US" dirty="0" err="1">
                <a:solidFill>
                  <a:schemeClr val="bg1"/>
                </a:solidFill>
              </a:rPr>
              <a:t>poate</a:t>
            </a:r>
            <a:r>
              <a:rPr lang="en-US" dirty="0">
                <a:solidFill>
                  <a:schemeClr val="bg1"/>
                </a:solidFill>
              </a:rPr>
              <a:t> fi </a:t>
            </a:r>
            <a:r>
              <a:rPr lang="en-US" dirty="0" err="1">
                <a:solidFill>
                  <a:schemeClr val="bg1"/>
                </a:solidFill>
              </a:rPr>
              <a:t>mai</a:t>
            </a:r>
            <a:r>
              <a:rPr lang="en-US" dirty="0">
                <a:solidFill>
                  <a:schemeClr val="bg1"/>
                </a:solidFill>
              </a:rPr>
              <a:t> </a:t>
            </a:r>
            <a:r>
              <a:rPr lang="en-US" dirty="0" err="1">
                <a:solidFill>
                  <a:schemeClr val="bg1"/>
                </a:solidFill>
              </a:rPr>
              <a:t>atractivă</a:t>
            </a:r>
            <a:r>
              <a:rPr lang="en-US" dirty="0">
                <a:solidFill>
                  <a:schemeClr val="bg1"/>
                </a:solidFill>
              </a:rPr>
              <a:t>”</a:t>
            </a:r>
          </a:p>
        </p:txBody>
      </p:sp>
      <p:sp>
        <p:nvSpPr>
          <p:cNvPr id="7" name="CasetăText 6">
            <a:extLst>
              <a:ext uri="{FF2B5EF4-FFF2-40B4-BE49-F238E27FC236}">
                <a16:creationId xmlns:a16="http://schemas.microsoft.com/office/drawing/2014/main" id="{9B2D26F0-4ECB-42CC-9F41-DC42B3E09827}"/>
              </a:ext>
            </a:extLst>
          </p:cNvPr>
          <p:cNvSpPr txBox="1"/>
          <p:nvPr/>
        </p:nvSpPr>
        <p:spPr>
          <a:xfrm>
            <a:off x="5905673" y="5144301"/>
            <a:ext cx="6094140" cy="738664"/>
          </a:xfrm>
          <a:prstGeom prst="rect">
            <a:avLst/>
          </a:prstGeom>
          <a:noFill/>
        </p:spPr>
        <p:txBody>
          <a:bodyPr wrap="square">
            <a:spAutoFit/>
          </a:bodyPr>
          <a:lstStyle/>
          <a:p>
            <a:pPr algn="ctr"/>
            <a:r>
              <a:rPr lang="en-US" sz="2400" b="1" dirty="0" err="1">
                <a:solidFill>
                  <a:schemeClr val="bg1"/>
                </a:solidFill>
              </a:rPr>
              <a:t>ec.</a:t>
            </a:r>
            <a:r>
              <a:rPr lang="en-US" sz="2400" b="1" dirty="0">
                <a:solidFill>
                  <a:schemeClr val="bg1"/>
                </a:solidFill>
              </a:rPr>
              <a:t> Ovidiu </a:t>
            </a:r>
            <a:r>
              <a:rPr lang="en-US" sz="2400" b="1" dirty="0" err="1">
                <a:solidFill>
                  <a:schemeClr val="bg1"/>
                </a:solidFill>
              </a:rPr>
              <a:t>Giană</a:t>
            </a:r>
            <a:endParaRPr lang="ro-RO" sz="2400" b="1" dirty="0">
              <a:solidFill>
                <a:schemeClr val="bg1"/>
              </a:solidFill>
            </a:endParaRPr>
          </a:p>
          <a:p>
            <a:pPr algn="ctr"/>
            <a:r>
              <a:rPr lang="en-US" dirty="0">
                <a:solidFill>
                  <a:schemeClr val="bg1"/>
                </a:solidFill>
              </a:rPr>
              <a:t> Administrator SC </a:t>
            </a:r>
            <a:r>
              <a:rPr lang="en-US" dirty="0" err="1">
                <a:solidFill>
                  <a:schemeClr val="bg1"/>
                </a:solidFill>
              </a:rPr>
              <a:t>Adov</a:t>
            </a:r>
            <a:r>
              <a:rPr lang="en-US" dirty="0">
                <a:solidFill>
                  <a:schemeClr val="bg1"/>
                </a:solidFill>
              </a:rPr>
              <a:t> </a:t>
            </a:r>
            <a:r>
              <a:rPr lang="en-US" dirty="0" err="1">
                <a:solidFill>
                  <a:schemeClr val="bg1"/>
                </a:solidFill>
              </a:rPr>
              <a:t>Prest</a:t>
            </a:r>
            <a:r>
              <a:rPr lang="en-US" dirty="0">
                <a:solidFill>
                  <a:schemeClr val="bg1"/>
                </a:solidFill>
              </a:rPr>
              <a:t> SRL </a:t>
            </a:r>
            <a:r>
              <a:rPr lang="en-US" dirty="0" err="1">
                <a:solidFill>
                  <a:schemeClr val="bg1"/>
                </a:solidFill>
              </a:rPr>
              <a:t>Bacău</a:t>
            </a:r>
            <a:endParaRPr lang="en-US" dirty="0">
              <a:solidFill>
                <a:schemeClr val="bg1"/>
              </a:solidFill>
            </a:endParaRPr>
          </a:p>
        </p:txBody>
      </p:sp>
      <p:sp>
        <p:nvSpPr>
          <p:cNvPr id="9" name="CasetăText 8">
            <a:extLst>
              <a:ext uri="{FF2B5EF4-FFF2-40B4-BE49-F238E27FC236}">
                <a16:creationId xmlns:a16="http://schemas.microsoft.com/office/drawing/2014/main" id="{4EB695D9-F719-466A-888F-59F32BBC38D3}"/>
              </a:ext>
            </a:extLst>
          </p:cNvPr>
          <p:cNvSpPr txBox="1"/>
          <p:nvPr/>
        </p:nvSpPr>
        <p:spPr>
          <a:xfrm>
            <a:off x="263557" y="-2376690"/>
            <a:ext cx="833553" cy="4508927"/>
          </a:xfrm>
          <a:prstGeom prst="rect">
            <a:avLst/>
          </a:prstGeom>
          <a:noFill/>
        </p:spPr>
        <p:txBody>
          <a:bodyPr wrap="square">
            <a:spAutoFit/>
          </a:bodyPr>
          <a:lstStyle/>
          <a:p>
            <a:r>
              <a:rPr lang="en-US" sz="28700" b="0" i="0" dirty="0">
                <a:solidFill>
                  <a:schemeClr val="bg1"/>
                </a:solidFill>
                <a:effectLst/>
              </a:rPr>
              <a:t>„</a:t>
            </a:r>
            <a:endParaRPr lang="en-US" sz="800" dirty="0"/>
          </a:p>
        </p:txBody>
      </p:sp>
    </p:spTree>
    <p:extLst>
      <p:ext uri="{BB962C8B-B14F-4D97-AF65-F5344CB8AC3E}">
        <p14:creationId xmlns:p14="http://schemas.microsoft.com/office/powerpoint/2010/main" val="31748708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ine 10" descr="Book open on a deck with a blackboard in the background">
            <a:extLst>
              <a:ext uri="{FF2B5EF4-FFF2-40B4-BE49-F238E27FC236}">
                <a16:creationId xmlns:a16="http://schemas.microsoft.com/office/drawing/2014/main" id="{82675CFD-ED8C-4667-9A05-B86813ECA36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tăText 4">
            <a:extLst>
              <a:ext uri="{FF2B5EF4-FFF2-40B4-BE49-F238E27FC236}">
                <a16:creationId xmlns:a16="http://schemas.microsoft.com/office/drawing/2014/main" id="{8B80603E-F8EC-4BAE-9A18-EBB56BCC8A9D}"/>
              </a:ext>
            </a:extLst>
          </p:cNvPr>
          <p:cNvSpPr txBox="1"/>
          <p:nvPr/>
        </p:nvSpPr>
        <p:spPr>
          <a:xfrm>
            <a:off x="1744523" y="1534571"/>
            <a:ext cx="9217644" cy="3788858"/>
          </a:xfrm>
          <a:prstGeom prst="rect">
            <a:avLst/>
          </a:prstGeom>
          <a:noFill/>
        </p:spPr>
        <p:txBody>
          <a:bodyPr wrap="square">
            <a:spAutoFit/>
          </a:bodyPr>
          <a:lstStyle/>
          <a:p>
            <a:pPr algn="just">
              <a:lnSpc>
                <a:spcPct val="150000"/>
              </a:lnSpc>
              <a:spcAft>
                <a:spcPts val="1800"/>
              </a:spcAft>
            </a:pPr>
            <a:r>
              <a:rPr lang="en-US" dirty="0" err="1">
                <a:solidFill>
                  <a:schemeClr val="bg1"/>
                </a:solidFill>
              </a:rPr>
              <a:t>Orice</a:t>
            </a:r>
            <a:r>
              <a:rPr lang="en-US" dirty="0">
                <a:solidFill>
                  <a:schemeClr val="bg1"/>
                </a:solidFill>
              </a:rPr>
              <a:t> </a:t>
            </a:r>
            <a:r>
              <a:rPr lang="en-US" dirty="0" err="1">
                <a:solidFill>
                  <a:schemeClr val="bg1"/>
                </a:solidFill>
              </a:rPr>
              <a:t>proiect</a:t>
            </a:r>
            <a:r>
              <a:rPr lang="en-US" dirty="0">
                <a:solidFill>
                  <a:schemeClr val="bg1"/>
                </a:solidFill>
              </a:rPr>
              <a:t> pe </a:t>
            </a:r>
            <a:r>
              <a:rPr lang="en-US" dirty="0" err="1">
                <a:solidFill>
                  <a:schemeClr val="bg1"/>
                </a:solidFill>
              </a:rPr>
              <a:t>fonduri</a:t>
            </a:r>
            <a:r>
              <a:rPr lang="en-US" dirty="0">
                <a:solidFill>
                  <a:schemeClr val="bg1"/>
                </a:solidFill>
              </a:rPr>
              <a:t> </a:t>
            </a:r>
            <a:r>
              <a:rPr lang="en-US" dirty="0" err="1">
                <a:solidFill>
                  <a:schemeClr val="bg1"/>
                </a:solidFill>
              </a:rPr>
              <a:t>nerambursabile</a:t>
            </a:r>
            <a:r>
              <a:rPr lang="en-US" dirty="0">
                <a:solidFill>
                  <a:schemeClr val="bg1"/>
                </a:solidFill>
              </a:rPr>
              <a:t> </a:t>
            </a:r>
            <a:r>
              <a:rPr lang="en-US" dirty="0" err="1">
                <a:solidFill>
                  <a:schemeClr val="bg1"/>
                </a:solidFill>
              </a:rPr>
              <a:t>implică</a:t>
            </a:r>
            <a:r>
              <a:rPr lang="en-US" dirty="0">
                <a:solidFill>
                  <a:schemeClr val="bg1"/>
                </a:solidFill>
              </a:rPr>
              <a:t> </a:t>
            </a:r>
            <a:r>
              <a:rPr lang="en-US" dirty="0" err="1">
                <a:solidFill>
                  <a:schemeClr val="bg1"/>
                </a:solidFill>
              </a:rPr>
              <a:t>importante</a:t>
            </a:r>
            <a:r>
              <a:rPr lang="en-US" dirty="0">
                <a:solidFill>
                  <a:schemeClr val="bg1"/>
                </a:solidFill>
              </a:rPr>
              <a:t> </a:t>
            </a:r>
            <a:r>
              <a:rPr lang="en-US" dirty="0" err="1">
                <a:solidFill>
                  <a:schemeClr val="bg1"/>
                </a:solidFill>
              </a:rPr>
              <a:t>componente</a:t>
            </a:r>
            <a:r>
              <a:rPr lang="en-US" dirty="0">
                <a:solidFill>
                  <a:schemeClr val="bg1"/>
                </a:solidFill>
              </a:rPr>
              <a:t> de marketing, de </a:t>
            </a:r>
            <a:r>
              <a:rPr lang="en-US" dirty="0" err="1">
                <a:solidFill>
                  <a:schemeClr val="bg1"/>
                </a:solidFill>
              </a:rPr>
              <a:t>analiză</a:t>
            </a:r>
            <a:r>
              <a:rPr lang="en-US" dirty="0">
                <a:solidFill>
                  <a:schemeClr val="bg1"/>
                </a:solidFill>
              </a:rPr>
              <a:t> </a:t>
            </a:r>
            <a:r>
              <a:rPr lang="en-US" dirty="0" err="1">
                <a:solidFill>
                  <a:schemeClr val="bg1"/>
                </a:solidFill>
              </a:rPr>
              <a:t>financiară</a:t>
            </a:r>
            <a:r>
              <a:rPr lang="en-US" dirty="0">
                <a:solidFill>
                  <a:schemeClr val="bg1"/>
                </a:solidFill>
              </a:rPr>
              <a:t>, de </a:t>
            </a:r>
            <a:r>
              <a:rPr lang="en-US" dirty="0" err="1">
                <a:solidFill>
                  <a:schemeClr val="bg1"/>
                </a:solidFill>
              </a:rPr>
              <a:t>contabilitate</a:t>
            </a:r>
            <a:r>
              <a:rPr lang="en-US" dirty="0">
                <a:solidFill>
                  <a:schemeClr val="bg1"/>
                </a:solidFill>
              </a:rPr>
              <a:t> etc. In </a:t>
            </a:r>
            <a:r>
              <a:rPr lang="en-US" dirty="0" err="1">
                <a:solidFill>
                  <a:schemeClr val="bg1"/>
                </a:solidFill>
              </a:rPr>
              <a:t>acest</a:t>
            </a:r>
            <a:r>
              <a:rPr lang="en-US" dirty="0">
                <a:solidFill>
                  <a:schemeClr val="bg1"/>
                </a:solidFill>
              </a:rPr>
              <a:t> context, </a:t>
            </a:r>
            <a:r>
              <a:rPr lang="en-US" dirty="0" err="1">
                <a:solidFill>
                  <a:schemeClr val="bg1"/>
                </a:solidFill>
              </a:rPr>
              <a:t>suntem</a:t>
            </a:r>
            <a:r>
              <a:rPr lang="en-US" dirty="0">
                <a:solidFill>
                  <a:schemeClr val="bg1"/>
                </a:solidFill>
              </a:rPr>
              <a:t> </a:t>
            </a:r>
            <a:r>
              <a:rPr lang="en-US" dirty="0" err="1">
                <a:solidFill>
                  <a:schemeClr val="bg1"/>
                </a:solidFill>
              </a:rPr>
              <a:t>extrem</a:t>
            </a:r>
            <a:r>
              <a:rPr lang="en-US" dirty="0">
                <a:solidFill>
                  <a:schemeClr val="bg1"/>
                </a:solidFill>
              </a:rPr>
              <a:t> de </a:t>
            </a:r>
            <a:r>
              <a:rPr lang="en-US" dirty="0" err="1">
                <a:solidFill>
                  <a:schemeClr val="bg1"/>
                </a:solidFill>
              </a:rPr>
              <a:t>interesați</a:t>
            </a:r>
            <a:r>
              <a:rPr lang="en-US" dirty="0">
                <a:solidFill>
                  <a:schemeClr val="bg1"/>
                </a:solidFill>
              </a:rPr>
              <a:t> de </a:t>
            </a:r>
            <a:r>
              <a:rPr lang="en-US" dirty="0" err="1">
                <a:solidFill>
                  <a:schemeClr val="bg1"/>
                </a:solidFill>
              </a:rPr>
              <a:t>identificarea</a:t>
            </a:r>
            <a:r>
              <a:rPr lang="en-US" dirty="0">
                <a:solidFill>
                  <a:schemeClr val="bg1"/>
                </a:solidFill>
              </a:rPr>
              <a:t> </a:t>
            </a:r>
            <a:r>
              <a:rPr lang="en-US" dirty="0" err="1">
                <a:solidFill>
                  <a:schemeClr val="bg1"/>
                </a:solidFill>
              </a:rPr>
              <a:t>și</a:t>
            </a:r>
            <a:r>
              <a:rPr lang="en-US" dirty="0">
                <a:solidFill>
                  <a:schemeClr val="bg1"/>
                </a:solidFill>
              </a:rPr>
              <a:t> </a:t>
            </a:r>
            <a:r>
              <a:rPr lang="en-US" dirty="0" err="1">
                <a:solidFill>
                  <a:schemeClr val="bg1"/>
                </a:solidFill>
              </a:rPr>
              <a:t>atragerea</a:t>
            </a:r>
            <a:r>
              <a:rPr lang="en-US" dirty="0">
                <a:solidFill>
                  <a:schemeClr val="bg1"/>
                </a:solidFill>
              </a:rPr>
              <a:t> de </a:t>
            </a:r>
            <a:r>
              <a:rPr lang="en-US" dirty="0" err="1">
                <a:solidFill>
                  <a:schemeClr val="bg1"/>
                </a:solidFill>
              </a:rPr>
              <a:t>specialiști</a:t>
            </a:r>
            <a:r>
              <a:rPr lang="en-US" dirty="0">
                <a:solidFill>
                  <a:schemeClr val="bg1"/>
                </a:solidFill>
              </a:rPr>
              <a:t> cu </a:t>
            </a:r>
            <a:r>
              <a:rPr lang="en-US" dirty="0" err="1">
                <a:solidFill>
                  <a:schemeClr val="bg1"/>
                </a:solidFill>
              </a:rPr>
              <a:t>studii</a:t>
            </a:r>
            <a:r>
              <a:rPr lang="en-US" dirty="0">
                <a:solidFill>
                  <a:schemeClr val="bg1"/>
                </a:solidFill>
              </a:rPr>
              <a:t> </a:t>
            </a:r>
            <a:r>
              <a:rPr lang="en-US" dirty="0" err="1">
                <a:solidFill>
                  <a:schemeClr val="bg1"/>
                </a:solidFill>
              </a:rPr>
              <a:t>superioare</a:t>
            </a:r>
            <a:r>
              <a:rPr lang="en-US" dirty="0">
                <a:solidFill>
                  <a:schemeClr val="bg1"/>
                </a:solidFill>
              </a:rPr>
              <a:t> </a:t>
            </a:r>
            <a:r>
              <a:rPr lang="en-US" dirty="0" err="1">
                <a:solidFill>
                  <a:schemeClr val="bg1"/>
                </a:solidFill>
              </a:rPr>
              <a:t>în</a:t>
            </a:r>
            <a:r>
              <a:rPr lang="en-US" dirty="0">
                <a:solidFill>
                  <a:schemeClr val="bg1"/>
                </a:solidFill>
              </a:rPr>
              <a:t> </a:t>
            </a:r>
            <a:r>
              <a:rPr lang="en-US" dirty="0" err="1">
                <a:solidFill>
                  <a:schemeClr val="bg1"/>
                </a:solidFill>
              </a:rPr>
              <a:t>domeniul</a:t>
            </a:r>
            <a:r>
              <a:rPr lang="en-US" dirty="0">
                <a:solidFill>
                  <a:schemeClr val="bg1"/>
                </a:solidFill>
              </a:rPr>
              <a:t> economic, </a:t>
            </a:r>
            <a:r>
              <a:rPr lang="en-US" dirty="0" err="1">
                <a:solidFill>
                  <a:schemeClr val="bg1"/>
                </a:solidFill>
              </a:rPr>
              <a:t>și</a:t>
            </a:r>
            <a:r>
              <a:rPr lang="en-US" dirty="0">
                <a:solidFill>
                  <a:schemeClr val="bg1"/>
                </a:solidFill>
              </a:rPr>
              <a:t> in special </a:t>
            </a:r>
            <a:r>
              <a:rPr lang="en-US" dirty="0" err="1">
                <a:solidFill>
                  <a:schemeClr val="bg1"/>
                </a:solidFill>
              </a:rPr>
              <a:t>în</a:t>
            </a:r>
            <a:r>
              <a:rPr lang="en-US" dirty="0">
                <a:solidFill>
                  <a:schemeClr val="bg1"/>
                </a:solidFill>
              </a:rPr>
              <a:t> </a:t>
            </a:r>
            <a:r>
              <a:rPr lang="en-US" dirty="0" err="1">
                <a:solidFill>
                  <a:schemeClr val="bg1"/>
                </a:solidFill>
              </a:rPr>
              <a:t>domeniile</a:t>
            </a:r>
            <a:r>
              <a:rPr lang="en-US" dirty="0">
                <a:solidFill>
                  <a:schemeClr val="bg1"/>
                </a:solidFill>
              </a:rPr>
              <a:t> marketing </a:t>
            </a:r>
            <a:r>
              <a:rPr lang="en-US" dirty="0" err="1">
                <a:solidFill>
                  <a:schemeClr val="bg1"/>
                </a:solidFill>
              </a:rPr>
              <a:t>și</a:t>
            </a:r>
            <a:r>
              <a:rPr lang="en-US" dirty="0">
                <a:solidFill>
                  <a:schemeClr val="bg1"/>
                </a:solidFill>
              </a:rPr>
              <a:t> </a:t>
            </a:r>
            <a:r>
              <a:rPr lang="en-US" dirty="0" err="1">
                <a:solidFill>
                  <a:schemeClr val="bg1"/>
                </a:solidFill>
              </a:rPr>
              <a:t>contabilitate</a:t>
            </a:r>
            <a:r>
              <a:rPr lang="en-US" dirty="0">
                <a:solidFill>
                  <a:schemeClr val="bg1"/>
                </a:solidFill>
              </a:rPr>
              <a:t>. De </a:t>
            </a:r>
            <a:r>
              <a:rPr lang="en-US" dirty="0" err="1">
                <a:solidFill>
                  <a:schemeClr val="bg1"/>
                </a:solidFill>
              </a:rPr>
              <a:t>când</a:t>
            </a:r>
            <a:r>
              <a:rPr lang="en-US" dirty="0">
                <a:solidFill>
                  <a:schemeClr val="bg1"/>
                </a:solidFill>
              </a:rPr>
              <a:t> </a:t>
            </a:r>
            <a:r>
              <a:rPr lang="en-US" dirty="0" err="1">
                <a:solidFill>
                  <a:schemeClr val="bg1"/>
                </a:solidFill>
              </a:rPr>
              <a:t>suntem</a:t>
            </a:r>
            <a:r>
              <a:rPr lang="en-US" dirty="0">
                <a:solidFill>
                  <a:schemeClr val="bg1"/>
                </a:solidFill>
              </a:rPr>
              <a:t> </a:t>
            </a:r>
            <a:r>
              <a:rPr lang="en-US" dirty="0" err="1">
                <a:solidFill>
                  <a:schemeClr val="bg1"/>
                </a:solidFill>
              </a:rPr>
              <a:t>prezenți</a:t>
            </a:r>
            <a:r>
              <a:rPr lang="en-US" dirty="0">
                <a:solidFill>
                  <a:schemeClr val="bg1"/>
                </a:solidFill>
              </a:rPr>
              <a:t> pe </a:t>
            </a:r>
            <a:r>
              <a:rPr lang="en-US" dirty="0" err="1">
                <a:solidFill>
                  <a:schemeClr val="bg1"/>
                </a:solidFill>
              </a:rPr>
              <a:t>piața</a:t>
            </a:r>
            <a:r>
              <a:rPr lang="en-US" dirty="0">
                <a:solidFill>
                  <a:schemeClr val="bg1"/>
                </a:solidFill>
              </a:rPr>
              <a:t> </a:t>
            </a:r>
            <a:r>
              <a:rPr lang="en-US" dirty="0" err="1">
                <a:solidFill>
                  <a:schemeClr val="bg1"/>
                </a:solidFill>
              </a:rPr>
              <a:t>locală</a:t>
            </a:r>
            <a:r>
              <a:rPr lang="en-US" dirty="0">
                <a:solidFill>
                  <a:schemeClr val="bg1"/>
                </a:solidFill>
              </a:rPr>
              <a:t> de </a:t>
            </a:r>
            <a:r>
              <a:rPr lang="en-US" dirty="0" err="1">
                <a:solidFill>
                  <a:schemeClr val="bg1"/>
                </a:solidFill>
              </a:rPr>
              <a:t>profil</a:t>
            </a:r>
            <a:r>
              <a:rPr lang="en-US" dirty="0">
                <a:solidFill>
                  <a:schemeClr val="bg1"/>
                </a:solidFill>
              </a:rPr>
              <a:t> am </a:t>
            </a:r>
            <a:r>
              <a:rPr lang="en-US" dirty="0" err="1">
                <a:solidFill>
                  <a:schemeClr val="bg1"/>
                </a:solidFill>
              </a:rPr>
              <a:t>colaborat</a:t>
            </a:r>
            <a:r>
              <a:rPr lang="en-US" dirty="0">
                <a:solidFill>
                  <a:schemeClr val="bg1"/>
                </a:solidFill>
              </a:rPr>
              <a:t>, pe termen </a:t>
            </a:r>
            <a:r>
              <a:rPr lang="en-US" dirty="0" err="1">
                <a:solidFill>
                  <a:schemeClr val="bg1"/>
                </a:solidFill>
              </a:rPr>
              <a:t>scurt</a:t>
            </a:r>
            <a:r>
              <a:rPr lang="en-US" dirty="0">
                <a:solidFill>
                  <a:schemeClr val="bg1"/>
                </a:solidFill>
              </a:rPr>
              <a:t>, </a:t>
            </a:r>
            <a:r>
              <a:rPr lang="en-US" dirty="0" err="1">
                <a:solidFill>
                  <a:schemeClr val="bg1"/>
                </a:solidFill>
              </a:rPr>
              <a:t>în</a:t>
            </a:r>
            <a:r>
              <a:rPr lang="en-US" dirty="0">
                <a:solidFill>
                  <a:schemeClr val="bg1"/>
                </a:solidFill>
              </a:rPr>
              <a:t> </a:t>
            </a:r>
            <a:r>
              <a:rPr lang="en-US" dirty="0" err="1">
                <a:solidFill>
                  <a:schemeClr val="bg1"/>
                </a:solidFill>
              </a:rPr>
              <a:t>funcție</a:t>
            </a:r>
            <a:r>
              <a:rPr lang="en-US" dirty="0">
                <a:solidFill>
                  <a:schemeClr val="bg1"/>
                </a:solidFill>
              </a:rPr>
              <a:t> de </a:t>
            </a:r>
            <a:r>
              <a:rPr lang="en-US" dirty="0" err="1">
                <a:solidFill>
                  <a:schemeClr val="bg1"/>
                </a:solidFill>
              </a:rPr>
              <a:t>nevoile</a:t>
            </a:r>
            <a:r>
              <a:rPr lang="en-US" dirty="0">
                <a:solidFill>
                  <a:schemeClr val="bg1"/>
                </a:solidFill>
              </a:rPr>
              <a:t> </a:t>
            </a:r>
            <a:r>
              <a:rPr lang="en-US" dirty="0" err="1">
                <a:solidFill>
                  <a:schemeClr val="bg1"/>
                </a:solidFill>
              </a:rPr>
              <a:t>punctuale</a:t>
            </a:r>
            <a:r>
              <a:rPr lang="en-US" dirty="0">
                <a:solidFill>
                  <a:schemeClr val="bg1"/>
                </a:solidFill>
              </a:rPr>
              <a:t>, cu </a:t>
            </a:r>
            <a:r>
              <a:rPr lang="en-US" dirty="0" err="1">
                <a:solidFill>
                  <a:schemeClr val="bg1"/>
                </a:solidFill>
              </a:rPr>
              <a:t>absolvenți</a:t>
            </a:r>
            <a:r>
              <a:rPr lang="en-US" dirty="0">
                <a:solidFill>
                  <a:schemeClr val="bg1"/>
                </a:solidFill>
              </a:rPr>
              <a:t> ai </a:t>
            </a:r>
            <a:r>
              <a:rPr lang="en-US" dirty="0" err="1">
                <a:solidFill>
                  <a:schemeClr val="bg1"/>
                </a:solidFill>
              </a:rPr>
              <a:t>programelor</a:t>
            </a:r>
            <a:r>
              <a:rPr lang="en-US" dirty="0">
                <a:solidFill>
                  <a:schemeClr val="bg1"/>
                </a:solidFill>
              </a:rPr>
              <a:t> de </a:t>
            </a:r>
            <a:r>
              <a:rPr lang="en-US" dirty="0" err="1">
                <a:solidFill>
                  <a:schemeClr val="bg1"/>
                </a:solidFill>
              </a:rPr>
              <a:t>studii</a:t>
            </a:r>
            <a:r>
              <a:rPr lang="en-US" dirty="0">
                <a:solidFill>
                  <a:schemeClr val="bg1"/>
                </a:solidFill>
              </a:rPr>
              <a:t> Marketing </a:t>
            </a:r>
            <a:r>
              <a:rPr lang="en-US" dirty="0" err="1">
                <a:solidFill>
                  <a:schemeClr val="bg1"/>
                </a:solidFill>
              </a:rPr>
              <a:t>și</a:t>
            </a:r>
            <a:r>
              <a:rPr lang="en-US" dirty="0">
                <a:solidFill>
                  <a:schemeClr val="bg1"/>
                </a:solidFill>
              </a:rPr>
              <a:t> </a:t>
            </a:r>
            <a:r>
              <a:rPr lang="en-US" dirty="0" err="1">
                <a:solidFill>
                  <a:schemeClr val="bg1"/>
                </a:solidFill>
              </a:rPr>
              <a:t>Contabilitate</a:t>
            </a:r>
            <a:r>
              <a:rPr lang="en-US" dirty="0">
                <a:solidFill>
                  <a:schemeClr val="bg1"/>
                </a:solidFill>
              </a:rPr>
              <a:t> </a:t>
            </a:r>
            <a:r>
              <a:rPr lang="en-US" dirty="0" err="1">
                <a:solidFill>
                  <a:schemeClr val="bg1"/>
                </a:solidFill>
              </a:rPr>
              <a:t>și</a:t>
            </a:r>
            <a:r>
              <a:rPr lang="en-US" dirty="0">
                <a:solidFill>
                  <a:schemeClr val="bg1"/>
                </a:solidFill>
              </a:rPr>
              <a:t> </a:t>
            </a:r>
            <a:r>
              <a:rPr lang="en-US" dirty="0" err="1">
                <a:solidFill>
                  <a:schemeClr val="bg1"/>
                </a:solidFill>
              </a:rPr>
              <a:t>Informatică</a:t>
            </a:r>
            <a:r>
              <a:rPr lang="en-US" dirty="0">
                <a:solidFill>
                  <a:schemeClr val="bg1"/>
                </a:solidFill>
              </a:rPr>
              <a:t> de </a:t>
            </a:r>
            <a:r>
              <a:rPr lang="en-US" dirty="0" err="1">
                <a:solidFill>
                  <a:schemeClr val="bg1"/>
                </a:solidFill>
              </a:rPr>
              <a:t>Gestiune</a:t>
            </a:r>
            <a:r>
              <a:rPr lang="en-US" dirty="0">
                <a:solidFill>
                  <a:schemeClr val="bg1"/>
                </a:solidFill>
              </a:rPr>
              <a:t> din </a:t>
            </a:r>
            <a:r>
              <a:rPr lang="en-US" dirty="0" err="1">
                <a:solidFill>
                  <a:schemeClr val="bg1"/>
                </a:solidFill>
              </a:rPr>
              <a:t>cadrul</a:t>
            </a:r>
            <a:r>
              <a:rPr lang="en-US" dirty="0">
                <a:solidFill>
                  <a:schemeClr val="bg1"/>
                </a:solidFill>
              </a:rPr>
              <a:t> Facultății de Științe Economice a </a:t>
            </a:r>
            <a:r>
              <a:rPr lang="en-US" dirty="0" err="1">
                <a:solidFill>
                  <a:schemeClr val="bg1"/>
                </a:solidFill>
              </a:rPr>
              <a:t>Universității</a:t>
            </a:r>
            <a:r>
              <a:rPr lang="en-US" dirty="0">
                <a:solidFill>
                  <a:schemeClr val="bg1"/>
                </a:solidFill>
              </a:rPr>
              <a:t> </a:t>
            </a:r>
            <a:r>
              <a:rPr lang="en-US" dirty="0" err="1">
                <a:solidFill>
                  <a:schemeClr val="bg1"/>
                </a:solidFill>
              </a:rPr>
              <a:t>Vasile</a:t>
            </a:r>
            <a:r>
              <a:rPr lang="en-US" dirty="0">
                <a:solidFill>
                  <a:schemeClr val="bg1"/>
                </a:solidFill>
              </a:rPr>
              <a:t> </a:t>
            </a:r>
            <a:r>
              <a:rPr lang="en-US" dirty="0" err="1">
                <a:solidFill>
                  <a:schemeClr val="bg1"/>
                </a:solidFill>
              </a:rPr>
              <a:t>Alecsandri</a:t>
            </a:r>
            <a:r>
              <a:rPr lang="en-US" dirty="0">
                <a:solidFill>
                  <a:schemeClr val="bg1"/>
                </a:solidFill>
              </a:rPr>
              <a:t> din </a:t>
            </a:r>
            <a:r>
              <a:rPr lang="en-US" dirty="0" err="1">
                <a:solidFill>
                  <a:schemeClr val="bg1"/>
                </a:solidFill>
              </a:rPr>
              <a:t>Bacău</a:t>
            </a:r>
            <a:r>
              <a:rPr lang="en-US" dirty="0">
                <a:solidFill>
                  <a:schemeClr val="bg1"/>
                </a:solidFill>
              </a:rPr>
              <a:t>. </a:t>
            </a:r>
            <a:r>
              <a:rPr lang="en-US" dirty="0" err="1">
                <a:solidFill>
                  <a:schemeClr val="bg1"/>
                </a:solidFill>
              </a:rPr>
              <a:t>Având</a:t>
            </a:r>
            <a:r>
              <a:rPr lang="en-US" dirty="0">
                <a:solidFill>
                  <a:schemeClr val="bg1"/>
                </a:solidFill>
              </a:rPr>
              <a:t> </a:t>
            </a:r>
            <a:r>
              <a:rPr lang="en-US" dirty="0" err="1">
                <a:solidFill>
                  <a:schemeClr val="bg1"/>
                </a:solidFill>
              </a:rPr>
              <a:t>în</a:t>
            </a:r>
            <a:r>
              <a:rPr lang="en-US" dirty="0">
                <a:solidFill>
                  <a:schemeClr val="bg1"/>
                </a:solidFill>
              </a:rPr>
              <a:t> </a:t>
            </a:r>
            <a:r>
              <a:rPr lang="en-US" dirty="0" err="1">
                <a:solidFill>
                  <a:schemeClr val="bg1"/>
                </a:solidFill>
              </a:rPr>
              <a:t>vedere</a:t>
            </a:r>
            <a:r>
              <a:rPr lang="en-US" dirty="0">
                <a:solidFill>
                  <a:schemeClr val="bg1"/>
                </a:solidFill>
              </a:rPr>
              <a:t> </a:t>
            </a:r>
            <a:r>
              <a:rPr lang="en-US" dirty="0" err="1">
                <a:solidFill>
                  <a:schemeClr val="bg1"/>
                </a:solidFill>
              </a:rPr>
              <a:t>fondurile</a:t>
            </a:r>
            <a:r>
              <a:rPr lang="en-US" dirty="0">
                <a:solidFill>
                  <a:schemeClr val="bg1"/>
                </a:solidFill>
              </a:rPr>
              <a:t> </a:t>
            </a:r>
            <a:r>
              <a:rPr lang="en-US" dirty="0" err="1">
                <a:solidFill>
                  <a:schemeClr val="bg1"/>
                </a:solidFill>
              </a:rPr>
              <a:t>nermbursabile</a:t>
            </a:r>
            <a:r>
              <a:rPr lang="en-US" dirty="0">
                <a:solidFill>
                  <a:schemeClr val="bg1"/>
                </a:solidFill>
              </a:rPr>
              <a:t> estimate </a:t>
            </a:r>
            <a:r>
              <a:rPr lang="en-US" dirty="0" err="1">
                <a:solidFill>
                  <a:schemeClr val="bg1"/>
                </a:solidFill>
              </a:rPr>
              <a:t>pentru</a:t>
            </a:r>
            <a:r>
              <a:rPr lang="en-US" dirty="0">
                <a:solidFill>
                  <a:schemeClr val="bg1"/>
                </a:solidFill>
              </a:rPr>
              <a:t> </a:t>
            </a:r>
            <a:r>
              <a:rPr lang="en-US" dirty="0" err="1">
                <a:solidFill>
                  <a:schemeClr val="bg1"/>
                </a:solidFill>
              </a:rPr>
              <a:t>intervalul</a:t>
            </a:r>
            <a:r>
              <a:rPr lang="en-US" dirty="0">
                <a:solidFill>
                  <a:schemeClr val="bg1"/>
                </a:solidFill>
              </a:rPr>
              <a:t> 2021-2027, </a:t>
            </a:r>
            <a:r>
              <a:rPr lang="en-US" dirty="0" err="1">
                <a:solidFill>
                  <a:schemeClr val="bg1"/>
                </a:solidFill>
              </a:rPr>
              <a:t>apreciem</a:t>
            </a:r>
            <a:r>
              <a:rPr lang="en-US" dirty="0">
                <a:solidFill>
                  <a:schemeClr val="bg1"/>
                </a:solidFill>
              </a:rPr>
              <a:t> </a:t>
            </a:r>
            <a:r>
              <a:rPr lang="en-US" dirty="0" err="1">
                <a:solidFill>
                  <a:schemeClr val="bg1"/>
                </a:solidFill>
              </a:rPr>
              <a:t>că</a:t>
            </a:r>
            <a:r>
              <a:rPr lang="en-US" dirty="0">
                <a:solidFill>
                  <a:schemeClr val="bg1"/>
                </a:solidFill>
              </a:rPr>
              <a:t> </a:t>
            </a:r>
            <a:r>
              <a:rPr lang="en-US" dirty="0" err="1">
                <a:solidFill>
                  <a:schemeClr val="bg1"/>
                </a:solidFill>
              </a:rPr>
              <a:t>și</a:t>
            </a:r>
            <a:r>
              <a:rPr lang="en-US" dirty="0">
                <a:solidFill>
                  <a:schemeClr val="bg1"/>
                </a:solidFill>
              </a:rPr>
              <a:t> </a:t>
            </a:r>
            <a:r>
              <a:rPr lang="en-US" dirty="0" err="1">
                <a:solidFill>
                  <a:schemeClr val="bg1"/>
                </a:solidFill>
              </a:rPr>
              <a:t>în</a:t>
            </a:r>
            <a:r>
              <a:rPr lang="en-US" dirty="0">
                <a:solidFill>
                  <a:schemeClr val="bg1"/>
                </a:solidFill>
              </a:rPr>
              <a:t> </a:t>
            </a:r>
            <a:r>
              <a:rPr lang="en-US" dirty="0" err="1">
                <a:solidFill>
                  <a:schemeClr val="bg1"/>
                </a:solidFill>
              </a:rPr>
              <a:t>viitor</a:t>
            </a:r>
            <a:r>
              <a:rPr lang="en-US" dirty="0">
                <a:solidFill>
                  <a:schemeClr val="bg1"/>
                </a:solidFill>
              </a:rPr>
              <a:t>, </a:t>
            </a:r>
            <a:r>
              <a:rPr lang="en-US" dirty="0" err="1">
                <a:solidFill>
                  <a:schemeClr val="bg1"/>
                </a:solidFill>
              </a:rPr>
              <a:t>când</a:t>
            </a:r>
            <a:r>
              <a:rPr lang="en-US" dirty="0">
                <a:solidFill>
                  <a:schemeClr val="bg1"/>
                </a:solidFill>
              </a:rPr>
              <a:t> </a:t>
            </a:r>
            <a:r>
              <a:rPr lang="en-US" dirty="0" err="1">
                <a:solidFill>
                  <a:schemeClr val="bg1"/>
                </a:solidFill>
              </a:rPr>
              <a:t>va</a:t>
            </a:r>
            <a:r>
              <a:rPr lang="en-US" dirty="0">
                <a:solidFill>
                  <a:schemeClr val="bg1"/>
                </a:solidFill>
              </a:rPr>
              <a:t> fi </a:t>
            </a:r>
            <a:r>
              <a:rPr lang="en-US" dirty="0" err="1">
                <a:solidFill>
                  <a:schemeClr val="bg1"/>
                </a:solidFill>
              </a:rPr>
              <a:t>cazul</a:t>
            </a:r>
            <a:r>
              <a:rPr lang="en-US" dirty="0">
                <a:solidFill>
                  <a:schemeClr val="bg1"/>
                </a:solidFill>
              </a:rPr>
              <a:t>, </a:t>
            </a:r>
            <a:r>
              <a:rPr lang="en-US" dirty="0" err="1">
                <a:solidFill>
                  <a:schemeClr val="bg1"/>
                </a:solidFill>
              </a:rPr>
              <a:t>vom</a:t>
            </a:r>
            <a:r>
              <a:rPr lang="en-US" dirty="0">
                <a:solidFill>
                  <a:schemeClr val="bg1"/>
                </a:solidFill>
              </a:rPr>
              <a:t> </a:t>
            </a:r>
            <a:r>
              <a:rPr lang="en-US" dirty="0" err="1">
                <a:solidFill>
                  <a:schemeClr val="bg1"/>
                </a:solidFill>
              </a:rPr>
              <a:t>demara</a:t>
            </a:r>
            <a:r>
              <a:rPr lang="en-US" dirty="0">
                <a:solidFill>
                  <a:schemeClr val="bg1"/>
                </a:solidFill>
              </a:rPr>
              <a:t> </a:t>
            </a:r>
            <a:r>
              <a:rPr lang="en-US" dirty="0" err="1">
                <a:solidFill>
                  <a:schemeClr val="bg1"/>
                </a:solidFill>
              </a:rPr>
              <a:t>demrsuri</a:t>
            </a:r>
            <a:r>
              <a:rPr lang="en-US" dirty="0">
                <a:solidFill>
                  <a:schemeClr val="bg1"/>
                </a:solidFill>
              </a:rPr>
              <a:t> de </a:t>
            </a:r>
            <a:r>
              <a:rPr lang="en-US" dirty="0" err="1">
                <a:solidFill>
                  <a:schemeClr val="bg1"/>
                </a:solidFill>
              </a:rPr>
              <a:t>atragere</a:t>
            </a:r>
            <a:r>
              <a:rPr lang="en-US" dirty="0">
                <a:solidFill>
                  <a:schemeClr val="bg1"/>
                </a:solidFill>
              </a:rPr>
              <a:t> a </a:t>
            </a:r>
            <a:r>
              <a:rPr lang="en-US" dirty="0" err="1">
                <a:solidFill>
                  <a:schemeClr val="bg1"/>
                </a:solidFill>
              </a:rPr>
              <a:t>absolvenților</a:t>
            </a:r>
            <a:r>
              <a:rPr lang="en-US" dirty="0">
                <a:solidFill>
                  <a:schemeClr val="bg1"/>
                </a:solidFill>
              </a:rPr>
              <a:t> </a:t>
            </a:r>
            <a:r>
              <a:rPr lang="en-US" dirty="0" err="1">
                <a:solidFill>
                  <a:schemeClr val="bg1"/>
                </a:solidFill>
              </a:rPr>
              <a:t>facultății</a:t>
            </a:r>
            <a:r>
              <a:rPr lang="en-US" dirty="0">
                <a:solidFill>
                  <a:schemeClr val="bg1"/>
                </a:solidFill>
              </a:rPr>
              <a:t>.”</a:t>
            </a:r>
          </a:p>
        </p:txBody>
      </p:sp>
      <p:sp>
        <p:nvSpPr>
          <p:cNvPr id="7" name="CasetăText 6">
            <a:extLst>
              <a:ext uri="{FF2B5EF4-FFF2-40B4-BE49-F238E27FC236}">
                <a16:creationId xmlns:a16="http://schemas.microsoft.com/office/drawing/2014/main" id="{9B2D26F0-4ECB-42CC-9F41-DC42B3E09827}"/>
              </a:ext>
            </a:extLst>
          </p:cNvPr>
          <p:cNvSpPr txBox="1"/>
          <p:nvPr/>
        </p:nvSpPr>
        <p:spPr>
          <a:xfrm>
            <a:off x="5905673" y="5323429"/>
            <a:ext cx="6094140" cy="1015663"/>
          </a:xfrm>
          <a:prstGeom prst="rect">
            <a:avLst/>
          </a:prstGeom>
          <a:noFill/>
        </p:spPr>
        <p:txBody>
          <a:bodyPr wrap="square">
            <a:spAutoFit/>
          </a:bodyPr>
          <a:lstStyle/>
          <a:p>
            <a:pPr algn="ctr"/>
            <a:r>
              <a:rPr lang="en-US" sz="2400" b="1" dirty="0" err="1">
                <a:solidFill>
                  <a:schemeClr val="bg1"/>
                </a:solidFill>
              </a:rPr>
              <a:t>ec.</a:t>
            </a:r>
            <a:r>
              <a:rPr lang="en-US" sz="2400" b="1" dirty="0">
                <a:solidFill>
                  <a:schemeClr val="bg1"/>
                </a:solidFill>
              </a:rPr>
              <a:t> Stere Constantinescu</a:t>
            </a:r>
            <a:endParaRPr lang="ro-RO" sz="2400" b="1" dirty="0">
              <a:solidFill>
                <a:schemeClr val="bg1"/>
              </a:solidFill>
            </a:endParaRPr>
          </a:p>
          <a:p>
            <a:pPr algn="ctr"/>
            <a:r>
              <a:rPr lang="en-US" dirty="0">
                <a:solidFill>
                  <a:schemeClr val="bg1"/>
                </a:solidFill>
              </a:rPr>
              <a:t> </a:t>
            </a:r>
            <a:r>
              <a:rPr lang="ro-RO" dirty="0">
                <a:solidFill>
                  <a:schemeClr val="bg1"/>
                </a:solidFill>
              </a:rPr>
              <a:t>Director general</a:t>
            </a:r>
          </a:p>
          <a:p>
            <a:pPr algn="ctr"/>
            <a:r>
              <a:rPr lang="en-US" dirty="0">
                <a:solidFill>
                  <a:schemeClr val="bg1"/>
                </a:solidFill>
              </a:rPr>
              <a:t>S.C. CREATIVE BUSINESS DEVELOPMENT S.R.L.</a:t>
            </a:r>
          </a:p>
        </p:txBody>
      </p:sp>
      <p:sp>
        <p:nvSpPr>
          <p:cNvPr id="9" name="CasetăText 8">
            <a:extLst>
              <a:ext uri="{FF2B5EF4-FFF2-40B4-BE49-F238E27FC236}">
                <a16:creationId xmlns:a16="http://schemas.microsoft.com/office/drawing/2014/main" id="{4EB695D9-F719-466A-888F-59F32BBC38D3}"/>
              </a:ext>
            </a:extLst>
          </p:cNvPr>
          <p:cNvSpPr txBox="1"/>
          <p:nvPr/>
        </p:nvSpPr>
        <p:spPr>
          <a:xfrm>
            <a:off x="263557" y="-2376690"/>
            <a:ext cx="833553" cy="4508927"/>
          </a:xfrm>
          <a:prstGeom prst="rect">
            <a:avLst/>
          </a:prstGeom>
          <a:noFill/>
        </p:spPr>
        <p:txBody>
          <a:bodyPr wrap="square">
            <a:spAutoFit/>
          </a:bodyPr>
          <a:lstStyle/>
          <a:p>
            <a:r>
              <a:rPr lang="en-US" sz="28700" b="0" i="0" dirty="0">
                <a:solidFill>
                  <a:schemeClr val="bg1"/>
                </a:solidFill>
                <a:effectLst/>
              </a:rPr>
              <a:t>„</a:t>
            </a:r>
            <a:endParaRPr lang="en-US" sz="800" dirty="0"/>
          </a:p>
        </p:txBody>
      </p:sp>
    </p:spTree>
    <p:extLst>
      <p:ext uri="{BB962C8B-B14F-4D97-AF65-F5344CB8AC3E}">
        <p14:creationId xmlns:p14="http://schemas.microsoft.com/office/powerpoint/2010/main" val="2262968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ine 19">
            <a:extLst>
              <a:ext uri="{FF2B5EF4-FFF2-40B4-BE49-F238E27FC236}">
                <a16:creationId xmlns:a16="http://schemas.microsoft.com/office/drawing/2014/main" id="{D7AFE4C5-C33F-4D76-99DF-9DF6FFCA8FE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21760" y="1208712"/>
            <a:ext cx="8148475" cy="4074238"/>
          </a:xfrm>
          <a:prstGeom prst="rect">
            <a:avLst/>
          </a:prstGeom>
        </p:spPr>
      </p:pic>
      <p:sp>
        <p:nvSpPr>
          <p:cNvPr id="22" name="CasetăText 21">
            <a:extLst>
              <a:ext uri="{FF2B5EF4-FFF2-40B4-BE49-F238E27FC236}">
                <a16:creationId xmlns:a16="http://schemas.microsoft.com/office/drawing/2014/main" id="{48C2FB13-D437-440A-9ABF-84C6D44F8FB5}"/>
              </a:ext>
            </a:extLst>
          </p:cNvPr>
          <p:cNvSpPr txBox="1"/>
          <p:nvPr/>
        </p:nvSpPr>
        <p:spPr>
          <a:xfrm flipH="1">
            <a:off x="1176278" y="407246"/>
            <a:ext cx="9839440" cy="707886"/>
          </a:xfrm>
          <a:prstGeom prst="rect">
            <a:avLst/>
          </a:prstGeom>
          <a:noFill/>
        </p:spPr>
        <p:txBody>
          <a:bodyPr wrap="square" rtlCol="0">
            <a:spAutoFit/>
          </a:bodyPr>
          <a:lstStyle/>
          <a:p>
            <a:pPr algn="ctr"/>
            <a:r>
              <a:rPr lang="ro-RO" sz="4000" b="1" dirty="0">
                <a:solidFill>
                  <a:schemeClr val="bg1"/>
                </a:solidFill>
              </a:rPr>
              <a:t>Ești pregătit pentru un scurt QUIZ?</a:t>
            </a:r>
            <a:endParaRPr lang="en-US" sz="4000" b="1" dirty="0">
              <a:solidFill>
                <a:schemeClr val="bg1"/>
              </a:solidFill>
            </a:endParaRPr>
          </a:p>
        </p:txBody>
      </p:sp>
      <p:sp>
        <p:nvSpPr>
          <p:cNvPr id="23" name="CasetăText 22">
            <a:extLst>
              <a:ext uri="{FF2B5EF4-FFF2-40B4-BE49-F238E27FC236}">
                <a16:creationId xmlns:a16="http://schemas.microsoft.com/office/drawing/2014/main" id="{877ABBF6-2786-407F-B6F9-C29F1E04831C}"/>
              </a:ext>
            </a:extLst>
          </p:cNvPr>
          <p:cNvSpPr txBox="1"/>
          <p:nvPr/>
        </p:nvSpPr>
        <p:spPr>
          <a:xfrm flipH="1">
            <a:off x="1176277" y="5376530"/>
            <a:ext cx="9839440" cy="707886"/>
          </a:xfrm>
          <a:prstGeom prst="rect">
            <a:avLst/>
          </a:prstGeom>
          <a:noFill/>
        </p:spPr>
        <p:txBody>
          <a:bodyPr wrap="square" rtlCol="0">
            <a:spAutoFit/>
          </a:bodyPr>
          <a:lstStyle/>
          <a:p>
            <a:pPr algn="ctr"/>
            <a:r>
              <a:rPr lang="ro-RO" sz="4000" b="1" dirty="0">
                <a:solidFill>
                  <a:schemeClr val="bg1"/>
                </a:solidFill>
              </a:rPr>
              <a:t>Să mergem!</a:t>
            </a:r>
            <a:endParaRPr lang="en-US" sz="4000" b="1" dirty="0">
              <a:solidFill>
                <a:schemeClr val="bg1"/>
              </a:solidFill>
            </a:endParaRPr>
          </a:p>
        </p:txBody>
      </p:sp>
    </p:spTree>
    <p:extLst>
      <p:ext uri="{BB962C8B-B14F-4D97-AF65-F5344CB8AC3E}">
        <p14:creationId xmlns:p14="http://schemas.microsoft.com/office/powerpoint/2010/main" val="13692508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3D black question marks with one yellow question mark">
            <a:extLst>
              <a:ext uri="{FF2B5EF4-FFF2-40B4-BE49-F238E27FC236}">
                <a16:creationId xmlns:a16="http://schemas.microsoft.com/office/drawing/2014/main" id="{8ECCB7FA-473C-4545-8EE5-046EDF906A4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202827"/>
            <a:ext cx="12192000" cy="4452345"/>
          </a:xfrm>
          <a:prstGeom prst="rect">
            <a:avLst/>
          </a:prstGeom>
        </p:spPr>
      </p:pic>
      <p:sp>
        <p:nvSpPr>
          <p:cNvPr id="3" name="Substituent conținut 2">
            <a:extLst>
              <a:ext uri="{FF2B5EF4-FFF2-40B4-BE49-F238E27FC236}">
                <a16:creationId xmlns:a16="http://schemas.microsoft.com/office/drawing/2014/main" id="{E71084ED-D694-4649-84E7-4F27BB2E1890}"/>
              </a:ext>
            </a:extLst>
          </p:cNvPr>
          <p:cNvSpPr>
            <a:spLocks noGrp="1"/>
          </p:cNvSpPr>
          <p:nvPr>
            <p:ph idx="1"/>
          </p:nvPr>
        </p:nvSpPr>
        <p:spPr>
          <a:xfrm>
            <a:off x="838200" y="1253331"/>
            <a:ext cx="10825976" cy="4351338"/>
          </a:xfrm>
        </p:spPr>
        <p:txBody>
          <a:bodyPr>
            <a:normAutofit lnSpcReduction="10000"/>
          </a:bodyPr>
          <a:lstStyle/>
          <a:p>
            <a:pPr marL="0" indent="0">
              <a:buNone/>
            </a:pPr>
            <a:r>
              <a:rPr lang="ro-RO" sz="3200" dirty="0">
                <a:solidFill>
                  <a:schemeClr val="bg1"/>
                </a:solidFill>
              </a:rPr>
              <a:t>ÎNTREBAREA 1</a:t>
            </a:r>
          </a:p>
          <a:p>
            <a:pPr marL="0" indent="0">
              <a:buNone/>
            </a:pPr>
            <a:endParaRPr lang="ro-RO" sz="3200" dirty="0">
              <a:solidFill>
                <a:schemeClr val="bg1"/>
              </a:solidFill>
            </a:endParaRPr>
          </a:p>
          <a:p>
            <a:pPr marL="0" indent="0">
              <a:buNone/>
            </a:pPr>
            <a:r>
              <a:rPr lang="ro-RO" sz="3200" dirty="0">
                <a:solidFill>
                  <a:schemeClr val="bg1"/>
                </a:solidFill>
              </a:rPr>
              <a:t>Avantajele economice aduse de studiile superioare pot fi exprimate de:</a:t>
            </a:r>
          </a:p>
          <a:p>
            <a:pPr marL="0" indent="0">
              <a:buNone/>
            </a:pPr>
            <a:endParaRPr lang="ro-RO" sz="3200" dirty="0">
              <a:solidFill>
                <a:schemeClr val="bg1"/>
              </a:solidFill>
            </a:endParaRPr>
          </a:p>
          <a:p>
            <a:pPr marL="514350" indent="-514350">
              <a:buAutoNum type="alphaUcPeriod"/>
            </a:pPr>
            <a:r>
              <a:rPr lang="ro-RO" sz="3200" dirty="0">
                <a:solidFill>
                  <a:srgbClr val="FFC000"/>
                </a:solidFill>
                <a:hlinkClick r:id="rId3" action="ppaction://hlinksldjump">
                  <a:extLst>
                    <a:ext uri="{A12FA001-AC4F-418D-AE19-62706E023703}">
                      <ahyp:hlinkClr xmlns:ahyp="http://schemas.microsoft.com/office/drawing/2018/hyperlinkcolor" val="tx"/>
                    </a:ext>
                  </a:extLst>
                </a:hlinkClick>
              </a:rPr>
              <a:t>Salarii mai mari la angajare</a:t>
            </a:r>
            <a:endParaRPr lang="ro-RO" sz="3200" dirty="0">
              <a:solidFill>
                <a:srgbClr val="FFC000"/>
              </a:solidFill>
            </a:endParaRPr>
          </a:p>
          <a:p>
            <a:pPr marL="514350" indent="-514350">
              <a:buAutoNum type="alphaUcPeriod"/>
            </a:pPr>
            <a:r>
              <a:rPr lang="ro-RO" sz="3200" dirty="0">
                <a:solidFill>
                  <a:srgbClr val="FFC000"/>
                </a:solidFill>
                <a:hlinkClick r:id="rId4" action="ppaction://hlinksldjump">
                  <a:extLst>
                    <a:ext uri="{A12FA001-AC4F-418D-AE19-62706E023703}">
                      <ahyp:hlinkClr xmlns:ahyp="http://schemas.microsoft.com/office/drawing/2018/hyperlinkcolor" val="tx"/>
                    </a:ext>
                  </a:extLst>
                </a:hlinkClick>
              </a:rPr>
              <a:t>Încredere în sine mai mare</a:t>
            </a:r>
            <a:endParaRPr lang="ro-RO" sz="3200" dirty="0">
              <a:solidFill>
                <a:srgbClr val="FFC000"/>
              </a:solidFill>
            </a:endParaRPr>
          </a:p>
          <a:p>
            <a:pPr marL="514350" indent="-514350">
              <a:buAutoNum type="alphaUcPeriod"/>
            </a:pPr>
            <a:r>
              <a:rPr lang="ro-RO" sz="3200" dirty="0">
                <a:solidFill>
                  <a:srgbClr val="FFC000"/>
                </a:solidFill>
                <a:hlinkClick r:id="rId4" action="ppaction://hlinksldjump">
                  <a:extLst>
                    <a:ext uri="{A12FA001-AC4F-418D-AE19-62706E023703}">
                      <ahyp:hlinkClr xmlns:ahyp="http://schemas.microsoft.com/office/drawing/2018/hyperlinkcolor" val="tx"/>
                    </a:ext>
                  </a:extLst>
                </a:hlinkClick>
              </a:rPr>
              <a:t>Prieteni mai mulți </a:t>
            </a:r>
            <a:endParaRPr lang="ro-RO" sz="3200" dirty="0">
              <a:solidFill>
                <a:srgbClr val="FFC000"/>
              </a:solidFill>
            </a:endParaRPr>
          </a:p>
          <a:p>
            <a:pPr marL="514350" indent="-514350">
              <a:buAutoNum type="alphaUcPeriod"/>
            </a:pPr>
            <a:endParaRPr lang="en-US" sz="3200" dirty="0">
              <a:solidFill>
                <a:schemeClr val="bg1"/>
              </a:solidFill>
            </a:endParaRPr>
          </a:p>
        </p:txBody>
      </p:sp>
    </p:spTree>
    <p:extLst>
      <p:ext uri="{BB962C8B-B14F-4D97-AF65-F5344CB8AC3E}">
        <p14:creationId xmlns:p14="http://schemas.microsoft.com/office/powerpoint/2010/main" val="3746094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tăText 5">
            <a:extLst>
              <a:ext uri="{FF2B5EF4-FFF2-40B4-BE49-F238E27FC236}">
                <a16:creationId xmlns:a16="http://schemas.microsoft.com/office/drawing/2014/main" id="{3F62C2B6-2487-4CA6-84B5-D96F690D4B3E}"/>
              </a:ext>
            </a:extLst>
          </p:cNvPr>
          <p:cNvSpPr txBox="1"/>
          <p:nvPr/>
        </p:nvSpPr>
        <p:spPr>
          <a:xfrm>
            <a:off x="3689498" y="2551837"/>
            <a:ext cx="7740773" cy="1754326"/>
          </a:xfrm>
          <a:prstGeom prst="rect">
            <a:avLst/>
          </a:prstGeom>
          <a:noFill/>
        </p:spPr>
        <p:txBody>
          <a:bodyPr wrap="none" rtlCol="0">
            <a:spAutoFit/>
          </a:bodyPr>
          <a:lstStyle/>
          <a:p>
            <a:r>
              <a:rPr lang="ro-RO" sz="5400" b="1" dirty="0">
                <a:solidFill>
                  <a:schemeClr val="bg1"/>
                </a:solidFill>
              </a:rPr>
              <a:t>BRAVO!</a:t>
            </a:r>
          </a:p>
          <a:p>
            <a:r>
              <a:rPr lang="ro-RO" sz="5400" b="1" dirty="0">
                <a:solidFill>
                  <a:schemeClr val="bg1"/>
                </a:solidFill>
              </a:rPr>
              <a:t>Răspunsul tău este corect!</a:t>
            </a:r>
            <a:endParaRPr lang="en-US" sz="5400" b="1" dirty="0">
              <a:solidFill>
                <a:schemeClr val="bg1"/>
              </a:solidFill>
            </a:endParaRPr>
          </a:p>
        </p:txBody>
      </p:sp>
      <p:pic>
        <p:nvPicPr>
          <p:cNvPr id="8" name="Imagine 7">
            <a:extLst>
              <a:ext uri="{FF2B5EF4-FFF2-40B4-BE49-F238E27FC236}">
                <a16:creationId xmlns:a16="http://schemas.microsoft.com/office/drawing/2014/main" id="{08B857D2-1494-4AD3-BFFC-F6752BBF0B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9832" y="2105246"/>
            <a:ext cx="2673247" cy="2647507"/>
          </a:xfrm>
          <a:prstGeom prst="rect">
            <a:avLst/>
          </a:prstGeom>
        </p:spPr>
      </p:pic>
    </p:spTree>
    <p:extLst>
      <p:ext uri="{BB962C8B-B14F-4D97-AF65-F5344CB8AC3E}">
        <p14:creationId xmlns:p14="http://schemas.microsoft.com/office/powerpoint/2010/main" val="2141593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tăText 6">
            <a:extLst>
              <a:ext uri="{FF2B5EF4-FFF2-40B4-BE49-F238E27FC236}">
                <a16:creationId xmlns:a16="http://schemas.microsoft.com/office/drawing/2014/main" id="{F8B76EBD-2626-497F-A243-AE0A4E8FB927}"/>
              </a:ext>
            </a:extLst>
          </p:cNvPr>
          <p:cNvSpPr txBox="1"/>
          <p:nvPr/>
        </p:nvSpPr>
        <p:spPr>
          <a:xfrm>
            <a:off x="7995683" y="473600"/>
            <a:ext cx="3763925" cy="6370975"/>
          </a:xfrm>
          <a:prstGeom prst="rect">
            <a:avLst/>
          </a:prstGeom>
          <a:noFill/>
        </p:spPr>
        <p:txBody>
          <a:bodyPr wrap="square">
            <a:spAutoFit/>
          </a:bodyPr>
          <a:lstStyle/>
          <a:p>
            <a:r>
              <a:rPr lang="ro-RO" sz="3600" b="1" u="sng" dirty="0">
                <a:solidFill>
                  <a:schemeClr val="bg1"/>
                </a:solidFill>
                <a:ea typeface="Calibri" panose="020F0502020204030204" pitchFamily="34" charset="0"/>
                <a:cs typeface="Times New Roman" panose="02020603050405020304" pitchFamily="18" charset="0"/>
              </a:rPr>
              <a:t>BENEFICIILE NON-ECONOMICE </a:t>
            </a:r>
          </a:p>
          <a:p>
            <a:endParaRPr lang="ro-RO" sz="2000" dirty="0">
              <a:solidFill>
                <a:schemeClr val="bg1"/>
              </a:solidFill>
            </a:endParaRPr>
          </a:p>
          <a:p>
            <a:pPr marL="285750" indent="-285750">
              <a:buFont typeface="Arial" panose="020B0604020202020204" pitchFamily="34" charset="0"/>
              <a:buChar char="•"/>
            </a:pPr>
            <a:r>
              <a:rPr lang="en-US" sz="2400" dirty="0" err="1">
                <a:solidFill>
                  <a:schemeClr val="bg1"/>
                </a:solidFill>
              </a:rPr>
              <a:t>durată</a:t>
            </a:r>
            <a:r>
              <a:rPr lang="en-US" sz="2400" dirty="0">
                <a:solidFill>
                  <a:schemeClr val="bg1"/>
                </a:solidFill>
              </a:rPr>
              <a:t> de </a:t>
            </a:r>
            <a:r>
              <a:rPr lang="en-US" sz="2400" dirty="0" err="1">
                <a:solidFill>
                  <a:schemeClr val="bg1"/>
                </a:solidFill>
              </a:rPr>
              <a:t>viață</a:t>
            </a:r>
            <a:r>
              <a:rPr lang="en-US" sz="2400" dirty="0">
                <a:solidFill>
                  <a:schemeClr val="bg1"/>
                </a:solidFill>
              </a:rPr>
              <a:t> </a:t>
            </a:r>
            <a:r>
              <a:rPr lang="en-US" sz="2400" dirty="0" err="1">
                <a:solidFill>
                  <a:schemeClr val="bg1"/>
                </a:solidFill>
              </a:rPr>
              <a:t>mai</a:t>
            </a:r>
            <a:r>
              <a:rPr lang="en-US" sz="2400" dirty="0">
                <a:solidFill>
                  <a:schemeClr val="bg1"/>
                </a:solidFill>
              </a:rPr>
              <a:t> </a:t>
            </a:r>
            <a:r>
              <a:rPr lang="en-US" sz="2400" dirty="0" err="1">
                <a:solidFill>
                  <a:schemeClr val="bg1"/>
                </a:solidFill>
              </a:rPr>
              <a:t>lungă</a:t>
            </a:r>
            <a:r>
              <a:rPr lang="en-US" sz="2400" dirty="0">
                <a:solidFill>
                  <a:schemeClr val="bg1"/>
                </a:solidFill>
              </a:rPr>
              <a:t> (Chevalier, 2010; </a:t>
            </a:r>
            <a:r>
              <a:rPr lang="en-US" sz="2400" dirty="0" err="1">
                <a:solidFill>
                  <a:schemeClr val="bg1"/>
                </a:solidFill>
              </a:rPr>
              <a:t>Hout</a:t>
            </a:r>
            <a:r>
              <a:rPr lang="en-US" sz="2400" dirty="0">
                <a:solidFill>
                  <a:schemeClr val="bg1"/>
                </a:solidFill>
              </a:rPr>
              <a:t>, 2012);</a:t>
            </a:r>
            <a:endParaRPr lang="ro-RO" sz="2400" dirty="0">
              <a:solidFill>
                <a:schemeClr val="bg1"/>
              </a:solidFill>
            </a:endParaRPr>
          </a:p>
          <a:p>
            <a:pPr marL="285750" indent="-285750">
              <a:buFont typeface="Arial" panose="020B0604020202020204" pitchFamily="34" charset="0"/>
              <a:buChar char="•"/>
            </a:pPr>
            <a:r>
              <a:rPr lang="ro-RO" sz="2400" dirty="0">
                <a:solidFill>
                  <a:schemeClr val="bg1"/>
                </a:solidFill>
              </a:rPr>
              <a:t>vicii mai puține (</a:t>
            </a:r>
            <a:r>
              <a:rPr lang="en-US" sz="2400" dirty="0">
                <a:solidFill>
                  <a:schemeClr val="bg1"/>
                </a:solidFill>
              </a:rPr>
              <a:t>Cutler et all, 2010; </a:t>
            </a:r>
            <a:r>
              <a:rPr lang="en-US" sz="2400" dirty="0" err="1">
                <a:solidFill>
                  <a:schemeClr val="bg1"/>
                </a:solidFill>
              </a:rPr>
              <a:t>Kuntsche</a:t>
            </a:r>
            <a:r>
              <a:rPr lang="en-US" sz="2400" dirty="0">
                <a:solidFill>
                  <a:schemeClr val="bg1"/>
                </a:solidFill>
              </a:rPr>
              <a:t>, 2004)</a:t>
            </a:r>
            <a:r>
              <a:rPr lang="ro-RO" sz="2400" dirty="0">
                <a:solidFill>
                  <a:schemeClr val="bg1"/>
                </a:solidFill>
              </a:rPr>
              <a:t>;</a:t>
            </a:r>
          </a:p>
          <a:p>
            <a:pPr marL="285750" indent="-285750">
              <a:buFont typeface="Arial" panose="020B0604020202020204" pitchFamily="34" charset="0"/>
              <a:buChar char="•"/>
            </a:pPr>
            <a:r>
              <a:rPr lang="en-US" sz="2400" dirty="0" err="1">
                <a:solidFill>
                  <a:schemeClr val="bg1"/>
                </a:solidFill>
              </a:rPr>
              <a:t>climat</a:t>
            </a:r>
            <a:r>
              <a:rPr lang="en-US" sz="2400" dirty="0">
                <a:solidFill>
                  <a:schemeClr val="bg1"/>
                </a:solidFill>
              </a:rPr>
              <a:t> familial </a:t>
            </a:r>
            <a:r>
              <a:rPr lang="en-US" sz="2400" dirty="0" err="1">
                <a:solidFill>
                  <a:schemeClr val="bg1"/>
                </a:solidFill>
              </a:rPr>
              <a:t>echilibrat</a:t>
            </a:r>
            <a:r>
              <a:rPr lang="en-US" sz="2400" dirty="0">
                <a:solidFill>
                  <a:schemeClr val="bg1"/>
                </a:solidFill>
              </a:rPr>
              <a:t> (Feinstein </a:t>
            </a:r>
            <a:r>
              <a:rPr lang="en-US" sz="2400" dirty="0" err="1">
                <a:solidFill>
                  <a:schemeClr val="bg1"/>
                </a:solidFill>
              </a:rPr>
              <a:t>și</a:t>
            </a:r>
            <a:r>
              <a:rPr lang="en-US" sz="2400" dirty="0">
                <a:solidFill>
                  <a:schemeClr val="bg1"/>
                </a:solidFill>
              </a:rPr>
              <a:t> </a:t>
            </a:r>
            <a:r>
              <a:rPr lang="en-US" sz="2400" dirty="0" err="1">
                <a:solidFill>
                  <a:schemeClr val="bg1"/>
                </a:solidFill>
              </a:rPr>
              <a:t>Sabates</a:t>
            </a:r>
            <a:r>
              <a:rPr lang="en-US" sz="2400" dirty="0">
                <a:solidFill>
                  <a:schemeClr val="bg1"/>
                </a:solidFill>
              </a:rPr>
              <a:t>, 2006);</a:t>
            </a:r>
            <a:endParaRPr lang="ro-RO" sz="2400" dirty="0">
              <a:solidFill>
                <a:schemeClr val="bg1"/>
              </a:solidFill>
            </a:endParaRPr>
          </a:p>
          <a:p>
            <a:pPr marL="285750" indent="-285750">
              <a:buFont typeface="Arial" panose="020B0604020202020204" pitchFamily="34" charset="0"/>
              <a:buChar char="•"/>
            </a:pPr>
            <a:r>
              <a:rPr lang="en-US" sz="2400" dirty="0" err="1">
                <a:solidFill>
                  <a:schemeClr val="bg1"/>
                </a:solidFill>
              </a:rPr>
              <a:t>prevenție</a:t>
            </a:r>
            <a:r>
              <a:rPr lang="en-US" sz="2400" dirty="0">
                <a:solidFill>
                  <a:schemeClr val="bg1"/>
                </a:solidFill>
              </a:rPr>
              <a:t> </a:t>
            </a:r>
            <a:r>
              <a:rPr lang="en-US" sz="2400" dirty="0" err="1">
                <a:solidFill>
                  <a:schemeClr val="bg1"/>
                </a:solidFill>
              </a:rPr>
              <a:t>în</a:t>
            </a:r>
            <a:r>
              <a:rPr lang="en-US" sz="2400" dirty="0">
                <a:solidFill>
                  <a:schemeClr val="bg1"/>
                </a:solidFill>
              </a:rPr>
              <a:t> </a:t>
            </a:r>
            <a:r>
              <a:rPr lang="en-US" sz="2400" dirty="0" err="1">
                <a:solidFill>
                  <a:schemeClr val="bg1"/>
                </a:solidFill>
              </a:rPr>
              <a:t>sfera</a:t>
            </a:r>
            <a:r>
              <a:rPr lang="en-US" sz="2400" dirty="0">
                <a:solidFill>
                  <a:schemeClr val="bg1"/>
                </a:solidFill>
              </a:rPr>
              <a:t> </a:t>
            </a:r>
            <a:r>
              <a:rPr lang="en-US" sz="2400" dirty="0" err="1">
                <a:solidFill>
                  <a:schemeClr val="bg1"/>
                </a:solidFill>
              </a:rPr>
              <a:t>sănătății</a:t>
            </a:r>
            <a:r>
              <a:rPr lang="en-US" sz="2400" dirty="0">
                <a:solidFill>
                  <a:schemeClr val="bg1"/>
                </a:solidFill>
              </a:rPr>
              <a:t> (Fletcher </a:t>
            </a:r>
            <a:r>
              <a:rPr lang="en-US" sz="2400" dirty="0" err="1">
                <a:solidFill>
                  <a:schemeClr val="bg1"/>
                </a:solidFill>
              </a:rPr>
              <a:t>și</a:t>
            </a:r>
            <a:r>
              <a:rPr lang="en-US" sz="2400" dirty="0">
                <a:solidFill>
                  <a:schemeClr val="bg1"/>
                </a:solidFill>
              </a:rPr>
              <a:t> </a:t>
            </a:r>
            <a:r>
              <a:rPr lang="en-US" sz="2400" dirty="0" err="1">
                <a:solidFill>
                  <a:schemeClr val="bg1"/>
                </a:solidFill>
              </a:rPr>
              <a:t>Frisvold</a:t>
            </a:r>
            <a:r>
              <a:rPr lang="en-US" sz="2400" dirty="0">
                <a:solidFill>
                  <a:schemeClr val="bg1"/>
                </a:solidFill>
              </a:rPr>
              <a:t>, 2009; Feinstein </a:t>
            </a:r>
            <a:r>
              <a:rPr lang="en-US" sz="2400" dirty="0" err="1">
                <a:solidFill>
                  <a:schemeClr val="bg1"/>
                </a:solidFill>
              </a:rPr>
              <a:t>și</a:t>
            </a:r>
            <a:r>
              <a:rPr lang="en-US" sz="2400" dirty="0">
                <a:solidFill>
                  <a:schemeClr val="bg1"/>
                </a:solidFill>
              </a:rPr>
              <a:t> </a:t>
            </a:r>
            <a:r>
              <a:rPr lang="en-US" sz="2400" dirty="0" err="1">
                <a:solidFill>
                  <a:schemeClr val="bg1"/>
                </a:solidFill>
              </a:rPr>
              <a:t>Sabates</a:t>
            </a:r>
            <a:r>
              <a:rPr lang="en-US" sz="2400" dirty="0">
                <a:solidFill>
                  <a:schemeClr val="bg1"/>
                </a:solidFill>
              </a:rPr>
              <a:t>, 2004; Baum et all, 2010).</a:t>
            </a:r>
          </a:p>
          <a:p>
            <a:endParaRPr lang="en-US" sz="2000" dirty="0">
              <a:solidFill>
                <a:schemeClr val="bg1"/>
              </a:solidFill>
            </a:endParaRPr>
          </a:p>
        </p:txBody>
      </p:sp>
      <p:pic>
        <p:nvPicPr>
          <p:cNvPr id="9" name="Imagine 8" descr="Hands holding heart">
            <a:extLst>
              <a:ext uri="{FF2B5EF4-FFF2-40B4-BE49-F238E27FC236}">
                <a16:creationId xmlns:a16="http://schemas.microsoft.com/office/drawing/2014/main" id="{E72B370C-800D-4E39-9428-3480D57C8329}"/>
              </a:ext>
            </a:extLst>
          </p:cNvPr>
          <p:cNvPicPr>
            <a:picLocks noChangeAspect="1"/>
          </p:cNvPicPr>
          <p:nvPr/>
        </p:nvPicPr>
        <p:blipFill rotWithShape="1">
          <a:blip r:embed="rId2">
            <a:extLst>
              <a:ext uri="{28A0092B-C50C-407E-A947-70E740481C1C}">
                <a14:useLocalDpi xmlns:a14="http://schemas.microsoft.com/office/drawing/2010/main" val="0"/>
              </a:ext>
            </a:extLst>
          </a:blip>
          <a:srcRect r="25168"/>
          <a:stretch/>
        </p:blipFill>
        <p:spPr>
          <a:xfrm>
            <a:off x="0" y="-13425"/>
            <a:ext cx="7697972" cy="6858000"/>
          </a:xfrm>
          <a:prstGeom prst="rect">
            <a:avLst/>
          </a:prstGeom>
        </p:spPr>
      </p:pic>
    </p:spTree>
    <p:extLst>
      <p:ext uri="{BB962C8B-B14F-4D97-AF65-F5344CB8AC3E}">
        <p14:creationId xmlns:p14="http://schemas.microsoft.com/office/powerpoint/2010/main" val="13639029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3D black question marks with one yellow question mark">
            <a:extLst>
              <a:ext uri="{FF2B5EF4-FFF2-40B4-BE49-F238E27FC236}">
                <a16:creationId xmlns:a16="http://schemas.microsoft.com/office/drawing/2014/main" id="{8ECCB7FA-473C-4545-8EE5-046EDF906A4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202827"/>
            <a:ext cx="12192000" cy="4452345"/>
          </a:xfrm>
          <a:prstGeom prst="rect">
            <a:avLst/>
          </a:prstGeom>
        </p:spPr>
      </p:pic>
      <p:sp>
        <p:nvSpPr>
          <p:cNvPr id="3" name="Substituent conținut 2">
            <a:extLst>
              <a:ext uri="{FF2B5EF4-FFF2-40B4-BE49-F238E27FC236}">
                <a16:creationId xmlns:a16="http://schemas.microsoft.com/office/drawing/2014/main" id="{E71084ED-D694-4649-84E7-4F27BB2E1890}"/>
              </a:ext>
            </a:extLst>
          </p:cNvPr>
          <p:cNvSpPr>
            <a:spLocks noGrp="1"/>
          </p:cNvSpPr>
          <p:nvPr>
            <p:ph idx="1"/>
          </p:nvPr>
        </p:nvSpPr>
        <p:spPr>
          <a:xfrm>
            <a:off x="838200" y="1253331"/>
            <a:ext cx="10825976" cy="4351338"/>
          </a:xfrm>
        </p:spPr>
        <p:txBody>
          <a:bodyPr>
            <a:normAutofit/>
          </a:bodyPr>
          <a:lstStyle/>
          <a:p>
            <a:pPr marL="0" indent="0">
              <a:buNone/>
            </a:pPr>
            <a:r>
              <a:rPr lang="ro-RO" sz="3200" dirty="0">
                <a:solidFill>
                  <a:schemeClr val="bg1"/>
                </a:solidFill>
              </a:rPr>
              <a:t>ÎNTREBAREA 2</a:t>
            </a:r>
          </a:p>
          <a:p>
            <a:pPr marL="0" indent="0">
              <a:buNone/>
            </a:pPr>
            <a:endParaRPr lang="ro-RO" sz="3200" dirty="0">
              <a:solidFill>
                <a:schemeClr val="bg1"/>
              </a:solidFill>
            </a:endParaRPr>
          </a:p>
          <a:p>
            <a:pPr marL="0" indent="0">
              <a:buNone/>
            </a:pPr>
            <a:r>
              <a:rPr lang="ro-RO" sz="3200" dirty="0">
                <a:solidFill>
                  <a:schemeClr val="bg1"/>
                </a:solidFill>
              </a:rPr>
              <a:t>Speranța de viață mai ridicată este specifică:</a:t>
            </a:r>
          </a:p>
          <a:p>
            <a:pPr marL="0" indent="0">
              <a:buNone/>
            </a:pPr>
            <a:endParaRPr lang="ro-RO" sz="3200" dirty="0">
              <a:solidFill>
                <a:schemeClr val="bg1"/>
              </a:solidFill>
            </a:endParaRPr>
          </a:p>
          <a:p>
            <a:pPr marL="514350" indent="-514350">
              <a:buAutoNum type="alphaUcPeriod"/>
            </a:pPr>
            <a:r>
              <a:rPr lang="ro-RO" sz="3200" dirty="0">
                <a:solidFill>
                  <a:srgbClr val="FFC000"/>
                </a:solidFill>
                <a:hlinkClick r:id="rId3" action="ppaction://hlinksldjump">
                  <a:extLst>
                    <a:ext uri="{A12FA001-AC4F-418D-AE19-62706E023703}">
                      <ahyp:hlinkClr xmlns:ahyp="http://schemas.microsoft.com/office/drawing/2018/hyperlinkcolor" val="tx"/>
                    </a:ext>
                  </a:extLst>
                </a:hlinkClick>
              </a:rPr>
              <a:t>Optimiștilor, indiferent de studii</a:t>
            </a:r>
            <a:endParaRPr lang="ro-RO" sz="3200" dirty="0">
              <a:solidFill>
                <a:srgbClr val="FFC000"/>
              </a:solidFill>
            </a:endParaRPr>
          </a:p>
          <a:p>
            <a:pPr marL="514350" indent="-514350">
              <a:buAutoNum type="alphaUcPeriod"/>
            </a:pPr>
            <a:r>
              <a:rPr lang="ro-RO" sz="3200" dirty="0">
                <a:solidFill>
                  <a:srgbClr val="FFC000"/>
                </a:solidFill>
                <a:hlinkClick r:id="rId4" action="ppaction://hlinksldjump">
                  <a:extLst>
                    <a:ext uri="{A12FA001-AC4F-418D-AE19-62706E023703}">
                      <ahyp:hlinkClr xmlns:ahyp="http://schemas.microsoft.com/office/drawing/2018/hyperlinkcolor" val="tx"/>
                    </a:ext>
                  </a:extLst>
                </a:hlinkClick>
              </a:rPr>
              <a:t>Celor care au studii superioare</a:t>
            </a:r>
            <a:endParaRPr lang="ro-RO" sz="3200" dirty="0">
              <a:solidFill>
                <a:srgbClr val="FFC000"/>
              </a:solidFill>
            </a:endParaRPr>
          </a:p>
          <a:p>
            <a:pPr marL="514350" indent="-514350">
              <a:buAutoNum type="alphaUcPeriod"/>
            </a:pPr>
            <a:r>
              <a:rPr lang="ro-RO" sz="3200" dirty="0">
                <a:solidFill>
                  <a:srgbClr val="FFC000"/>
                </a:solidFill>
                <a:hlinkClick r:id="rId3" action="ppaction://hlinksldjump">
                  <a:extLst>
                    <a:ext uri="{A12FA001-AC4F-418D-AE19-62706E023703}">
                      <ahyp:hlinkClr xmlns:ahyp="http://schemas.microsoft.com/office/drawing/2018/hyperlinkcolor" val="tx"/>
                    </a:ext>
                  </a:extLst>
                </a:hlinkClick>
              </a:rPr>
              <a:t>Pesimiștilor cu moștenire genetică bună</a:t>
            </a:r>
            <a:endParaRPr lang="ro-RO" sz="3200" dirty="0">
              <a:solidFill>
                <a:srgbClr val="FFC000"/>
              </a:solidFill>
            </a:endParaRPr>
          </a:p>
          <a:p>
            <a:pPr marL="514350" indent="-514350">
              <a:buAutoNum type="alphaUcPeriod"/>
            </a:pPr>
            <a:endParaRPr lang="en-US" sz="3200" dirty="0">
              <a:solidFill>
                <a:schemeClr val="bg1"/>
              </a:solidFill>
            </a:endParaRPr>
          </a:p>
        </p:txBody>
      </p:sp>
    </p:spTree>
    <p:extLst>
      <p:ext uri="{BB962C8B-B14F-4D97-AF65-F5344CB8AC3E}">
        <p14:creationId xmlns:p14="http://schemas.microsoft.com/office/powerpoint/2010/main" val="24450751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tăText 5">
            <a:extLst>
              <a:ext uri="{FF2B5EF4-FFF2-40B4-BE49-F238E27FC236}">
                <a16:creationId xmlns:a16="http://schemas.microsoft.com/office/drawing/2014/main" id="{3F62C2B6-2487-4CA6-84B5-D96F690D4B3E}"/>
              </a:ext>
            </a:extLst>
          </p:cNvPr>
          <p:cNvSpPr txBox="1"/>
          <p:nvPr/>
        </p:nvSpPr>
        <p:spPr>
          <a:xfrm>
            <a:off x="3689498" y="2551837"/>
            <a:ext cx="7740773" cy="1754326"/>
          </a:xfrm>
          <a:prstGeom prst="rect">
            <a:avLst/>
          </a:prstGeom>
          <a:noFill/>
        </p:spPr>
        <p:txBody>
          <a:bodyPr wrap="none" rtlCol="0">
            <a:spAutoFit/>
          </a:bodyPr>
          <a:lstStyle/>
          <a:p>
            <a:r>
              <a:rPr lang="ro-RO" sz="5400" b="1" dirty="0">
                <a:solidFill>
                  <a:schemeClr val="bg1"/>
                </a:solidFill>
              </a:rPr>
              <a:t>BRAVO!</a:t>
            </a:r>
          </a:p>
          <a:p>
            <a:r>
              <a:rPr lang="ro-RO" sz="5400" b="1" dirty="0">
                <a:solidFill>
                  <a:schemeClr val="bg1"/>
                </a:solidFill>
              </a:rPr>
              <a:t>Răspunsul tău este corect!</a:t>
            </a:r>
            <a:endParaRPr lang="en-US" sz="5400" b="1" dirty="0">
              <a:solidFill>
                <a:schemeClr val="bg1"/>
              </a:solidFill>
            </a:endParaRPr>
          </a:p>
        </p:txBody>
      </p:sp>
      <p:pic>
        <p:nvPicPr>
          <p:cNvPr id="8" name="Imagine 7">
            <a:extLst>
              <a:ext uri="{FF2B5EF4-FFF2-40B4-BE49-F238E27FC236}">
                <a16:creationId xmlns:a16="http://schemas.microsoft.com/office/drawing/2014/main" id="{08B857D2-1494-4AD3-BFFC-F6752BBF0B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9832" y="2105246"/>
            <a:ext cx="2673247" cy="2647507"/>
          </a:xfrm>
          <a:prstGeom prst="rect">
            <a:avLst/>
          </a:prstGeom>
        </p:spPr>
      </p:pic>
    </p:spTree>
    <p:extLst>
      <p:ext uri="{BB962C8B-B14F-4D97-AF65-F5344CB8AC3E}">
        <p14:creationId xmlns:p14="http://schemas.microsoft.com/office/powerpoint/2010/main" val="22945269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3D black question marks with one yellow question mark">
            <a:extLst>
              <a:ext uri="{FF2B5EF4-FFF2-40B4-BE49-F238E27FC236}">
                <a16:creationId xmlns:a16="http://schemas.microsoft.com/office/drawing/2014/main" id="{8ECCB7FA-473C-4545-8EE5-046EDF906A4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202827"/>
            <a:ext cx="12192000" cy="4452345"/>
          </a:xfrm>
          <a:prstGeom prst="rect">
            <a:avLst/>
          </a:prstGeom>
        </p:spPr>
      </p:pic>
      <p:sp>
        <p:nvSpPr>
          <p:cNvPr id="3" name="Substituent conținut 2">
            <a:extLst>
              <a:ext uri="{FF2B5EF4-FFF2-40B4-BE49-F238E27FC236}">
                <a16:creationId xmlns:a16="http://schemas.microsoft.com/office/drawing/2014/main" id="{E71084ED-D694-4649-84E7-4F27BB2E1890}"/>
              </a:ext>
            </a:extLst>
          </p:cNvPr>
          <p:cNvSpPr>
            <a:spLocks noGrp="1"/>
          </p:cNvSpPr>
          <p:nvPr>
            <p:ph idx="1"/>
          </p:nvPr>
        </p:nvSpPr>
        <p:spPr>
          <a:xfrm>
            <a:off x="838200" y="1253331"/>
            <a:ext cx="10825976" cy="4351338"/>
          </a:xfrm>
        </p:spPr>
        <p:txBody>
          <a:bodyPr>
            <a:normAutofit lnSpcReduction="10000"/>
          </a:bodyPr>
          <a:lstStyle/>
          <a:p>
            <a:pPr marL="0" indent="0">
              <a:buNone/>
            </a:pPr>
            <a:r>
              <a:rPr lang="ro-RO" sz="3200" dirty="0">
                <a:solidFill>
                  <a:schemeClr val="bg1"/>
                </a:solidFill>
              </a:rPr>
              <a:t>ÎNTREBAREA 3</a:t>
            </a:r>
          </a:p>
          <a:p>
            <a:pPr marL="0" indent="0">
              <a:buNone/>
            </a:pPr>
            <a:endParaRPr lang="ro-RO" sz="3200" dirty="0">
              <a:solidFill>
                <a:schemeClr val="bg1"/>
              </a:solidFill>
            </a:endParaRPr>
          </a:p>
          <a:p>
            <a:pPr marL="0" indent="0">
              <a:buNone/>
            </a:pPr>
            <a:r>
              <a:rPr lang="ro-RO" sz="3200" dirty="0">
                <a:solidFill>
                  <a:schemeClr val="bg1"/>
                </a:solidFill>
              </a:rPr>
              <a:t>La nivelul UE, absolvenții cu studii superioare au șanse de angajare mai mari față de:</a:t>
            </a:r>
          </a:p>
          <a:p>
            <a:pPr marL="0" indent="0">
              <a:buNone/>
            </a:pPr>
            <a:endParaRPr lang="ro-RO" sz="3200" dirty="0">
              <a:solidFill>
                <a:schemeClr val="bg1"/>
              </a:solidFill>
            </a:endParaRPr>
          </a:p>
          <a:p>
            <a:pPr marL="514350" indent="-514350">
              <a:buAutoNum type="alphaUcPeriod"/>
            </a:pPr>
            <a:r>
              <a:rPr lang="ro-RO" sz="3200" dirty="0">
                <a:solidFill>
                  <a:srgbClr val="FFC000"/>
                </a:solidFill>
                <a:hlinkClick r:id="rId3" action="ppaction://hlinksldjump">
                  <a:extLst>
                    <a:ext uri="{A12FA001-AC4F-418D-AE19-62706E023703}">
                      <ahyp:hlinkClr xmlns:ahyp="http://schemas.microsoft.com/office/drawing/2018/hyperlinkcolor" val="tx"/>
                    </a:ext>
                  </a:extLst>
                </a:hlinkClick>
              </a:rPr>
              <a:t>toate celelalte categoriile de absolvenți</a:t>
            </a:r>
            <a:endParaRPr lang="ro-RO" sz="3200" dirty="0">
              <a:solidFill>
                <a:srgbClr val="FFC000"/>
              </a:solidFill>
            </a:endParaRPr>
          </a:p>
          <a:p>
            <a:pPr marL="514350" indent="-514350">
              <a:buAutoNum type="alphaUcPeriod"/>
            </a:pPr>
            <a:r>
              <a:rPr lang="ro-RO" sz="3200" dirty="0">
                <a:solidFill>
                  <a:srgbClr val="FFC000"/>
                </a:solidFill>
                <a:hlinkClick r:id="rId4" action="ppaction://hlinksldjump">
                  <a:extLst>
                    <a:ext uri="{A12FA001-AC4F-418D-AE19-62706E023703}">
                      <ahyp:hlinkClr xmlns:ahyp="http://schemas.microsoft.com/office/drawing/2018/hyperlinkcolor" val="tx"/>
                    </a:ext>
                  </a:extLst>
                </a:hlinkClick>
              </a:rPr>
              <a:t>câteva categorii de absolvenți</a:t>
            </a:r>
            <a:endParaRPr lang="ro-RO" sz="3200" dirty="0">
              <a:solidFill>
                <a:srgbClr val="FFC000"/>
              </a:solidFill>
            </a:endParaRPr>
          </a:p>
          <a:p>
            <a:pPr marL="514350" indent="-514350">
              <a:buAutoNum type="alphaUcPeriod"/>
            </a:pPr>
            <a:r>
              <a:rPr lang="ro-RO" sz="3200" dirty="0">
                <a:solidFill>
                  <a:srgbClr val="FFC000"/>
                </a:solidFill>
                <a:hlinkClick r:id="rId4" action="ppaction://hlinksldjump">
                  <a:extLst>
                    <a:ext uri="{A12FA001-AC4F-418D-AE19-62706E023703}">
                      <ahyp:hlinkClr xmlns:ahyp="http://schemas.microsoft.com/office/drawing/2018/hyperlinkcolor" val="tx"/>
                    </a:ext>
                  </a:extLst>
                </a:hlinkClick>
              </a:rPr>
              <a:t>niciuna din categoriile de absolvenți</a:t>
            </a:r>
            <a:endParaRPr lang="en-US" sz="3200" dirty="0">
              <a:solidFill>
                <a:srgbClr val="FFC000"/>
              </a:solidFill>
            </a:endParaRPr>
          </a:p>
        </p:txBody>
      </p:sp>
    </p:spTree>
    <p:extLst>
      <p:ext uri="{BB962C8B-B14F-4D97-AF65-F5344CB8AC3E}">
        <p14:creationId xmlns:p14="http://schemas.microsoft.com/office/powerpoint/2010/main" val="37412035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tăText 5">
            <a:extLst>
              <a:ext uri="{FF2B5EF4-FFF2-40B4-BE49-F238E27FC236}">
                <a16:creationId xmlns:a16="http://schemas.microsoft.com/office/drawing/2014/main" id="{3F62C2B6-2487-4CA6-84B5-D96F690D4B3E}"/>
              </a:ext>
            </a:extLst>
          </p:cNvPr>
          <p:cNvSpPr txBox="1"/>
          <p:nvPr/>
        </p:nvSpPr>
        <p:spPr>
          <a:xfrm>
            <a:off x="3689498" y="2551837"/>
            <a:ext cx="7740773" cy="1754326"/>
          </a:xfrm>
          <a:prstGeom prst="rect">
            <a:avLst/>
          </a:prstGeom>
          <a:noFill/>
        </p:spPr>
        <p:txBody>
          <a:bodyPr wrap="none" rtlCol="0">
            <a:spAutoFit/>
          </a:bodyPr>
          <a:lstStyle/>
          <a:p>
            <a:r>
              <a:rPr lang="ro-RO" sz="5400" b="1" dirty="0">
                <a:solidFill>
                  <a:schemeClr val="bg1"/>
                </a:solidFill>
              </a:rPr>
              <a:t>BRAVO!</a:t>
            </a:r>
          </a:p>
          <a:p>
            <a:r>
              <a:rPr lang="ro-RO" sz="5400" b="1" dirty="0">
                <a:solidFill>
                  <a:schemeClr val="bg1"/>
                </a:solidFill>
              </a:rPr>
              <a:t>Răspunsul tău este corect!</a:t>
            </a:r>
            <a:endParaRPr lang="en-US" sz="5400" b="1" dirty="0">
              <a:solidFill>
                <a:schemeClr val="bg1"/>
              </a:solidFill>
            </a:endParaRPr>
          </a:p>
        </p:txBody>
      </p:sp>
      <p:pic>
        <p:nvPicPr>
          <p:cNvPr id="8" name="Imagine 7">
            <a:extLst>
              <a:ext uri="{FF2B5EF4-FFF2-40B4-BE49-F238E27FC236}">
                <a16:creationId xmlns:a16="http://schemas.microsoft.com/office/drawing/2014/main" id="{08B857D2-1494-4AD3-BFFC-F6752BBF0B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9832" y="2105246"/>
            <a:ext cx="2673247" cy="2647507"/>
          </a:xfrm>
          <a:prstGeom prst="rect">
            <a:avLst/>
          </a:prstGeom>
        </p:spPr>
      </p:pic>
    </p:spTree>
    <p:extLst>
      <p:ext uri="{BB962C8B-B14F-4D97-AF65-F5344CB8AC3E}">
        <p14:creationId xmlns:p14="http://schemas.microsoft.com/office/powerpoint/2010/main" val="12278499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3D black question marks with one yellow question mark">
            <a:extLst>
              <a:ext uri="{FF2B5EF4-FFF2-40B4-BE49-F238E27FC236}">
                <a16:creationId xmlns:a16="http://schemas.microsoft.com/office/drawing/2014/main" id="{8ECCB7FA-473C-4545-8EE5-046EDF906A4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202827"/>
            <a:ext cx="12192000" cy="4452345"/>
          </a:xfrm>
          <a:prstGeom prst="rect">
            <a:avLst/>
          </a:prstGeom>
        </p:spPr>
      </p:pic>
      <p:sp>
        <p:nvSpPr>
          <p:cNvPr id="3" name="Substituent conținut 2">
            <a:extLst>
              <a:ext uri="{FF2B5EF4-FFF2-40B4-BE49-F238E27FC236}">
                <a16:creationId xmlns:a16="http://schemas.microsoft.com/office/drawing/2014/main" id="{E71084ED-D694-4649-84E7-4F27BB2E1890}"/>
              </a:ext>
            </a:extLst>
          </p:cNvPr>
          <p:cNvSpPr>
            <a:spLocks noGrp="1"/>
          </p:cNvSpPr>
          <p:nvPr>
            <p:ph idx="1"/>
          </p:nvPr>
        </p:nvSpPr>
        <p:spPr>
          <a:xfrm>
            <a:off x="838200" y="1253331"/>
            <a:ext cx="10825976" cy="4351338"/>
          </a:xfrm>
        </p:spPr>
        <p:txBody>
          <a:bodyPr>
            <a:normAutofit fontScale="92500" lnSpcReduction="10000"/>
          </a:bodyPr>
          <a:lstStyle/>
          <a:p>
            <a:pPr marL="0" indent="0">
              <a:buNone/>
            </a:pPr>
            <a:r>
              <a:rPr lang="ro-RO" sz="3200" dirty="0">
                <a:solidFill>
                  <a:schemeClr val="bg1"/>
                </a:solidFill>
              </a:rPr>
              <a:t>ÎNTREBAREA 4</a:t>
            </a:r>
          </a:p>
          <a:p>
            <a:pPr marL="0" indent="0">
              <a:buNone/>
            </a:pPr>
            <a:endParaRPr lang="ro-RO" sz="3200" dirty="0">
              <a:solidFill>
                <a:schemeClr val="bg1"/>
              </a:solidFill>
            </a:endParaRPr>
          </a:p>
          <a:p>
            <a:pPr marL="0" indent="0">
              <a:buNone/>
            </a:pPr>
            <a:r>
              <a:rPr lang="ro-RO" sz="3200" dirty="0">
                <a:solidFill>
                  <a:schemeClr val="bg1"/>
                </a:solidFill>
              </a:rPr>
              <a:t>Implicarea în acțiuni de voluntariat, participarea la dezbateri publice, încrederea mutulă și toleranța față de cei din jur sunt, de obicei, asociate celor care:</a:t>
            </a:r>
          </a:p>
          <a:p>
            <a:pPr marL="0" indent="0">
              <a:buNone/>
            </a:pPr>
            <a:endParaRPr lang="ro-RO" sz="3200" dirty="0">
              <a:solidFill>
                <a:schemeClr val="bg1"/>
              </a:solidFill>
            </a:endParaRPr>
          </a:p>
          <a:p>
            <a:pPr marL="514350" indent="-514350">
              <a:buAutoNum type="alphaUcPeriod"/>
            </a:pPr>
            <a:r>
              <a:rPr lang="ro-RO" sz="3200" dirty="0">
                <a:solidFill>
                  <a:srgbClr val="FFC000"/>
                </a:solidFill>
                <a:hlinkClick r:id="rId3" action="ppaction://hlinksldjump">
                  <a:extLst>
                    <a:ext uri="{A12FA001-AC4F-418D-AE19-62706E023703}">
                      <ahyp:hlinkClr xmlns:ahyp="http://schemas.microsoft.com/office/drawing/2018/hyperlinkcolor" val="tx"/>
                    </a:ext>
                  </a:extLst>
                </a:hlinkClick>
              </a:rPr>
              <a:t>au studii superioare</a:t>
            </a:r>
            <a:endParaRPr lang="ro-RO" sz="3200" dirty="0">
              <a:solidFill>
                <a:srgbClr val="FFC000"/>
              </a:solidFill>
            </a:endParaRPr>
          </a:p>
          <a:p>
            <a:pPr marL="514350" indent="-514350">
              <a:buAutoNum type="alphaUcPeriod"/>
            </a:pPr>
            <a:r>
              <a:rPr lang="ro-RO" sz="3200" dirty="0">
                <a:solidFill>
                  <a:srgbClr val="FFC000"/>
                </a:solidFill>
                <a:hlinkClick r:id="rId4" action="ppaction://hlinksldjump">
                  <a:extLst>
                    <a:ext uri="{A12FA001-AC4F-418D-AE19-62706E023703}">
                      <ahyp:hlinkClr xmlns:ahyp="http://schemas.microsoft.com/office/drawing/2018/hyperlinkcolor" val="tx"/>
                    </a:ext>
                  </a:extLst>
                </a:hlinkClick>
              </a:rPr>
              <a:t>au studii medii</a:t>
            </a:r>
            <a:endParaRPr lang="ro-RO" sz="3200" dirty="0">
              <a:solidFill>
                <a:srgbClr val="FFC000"/>
              </a:solidFill>
            </a:endParaRPr>
          </a:p>
          <a:p>
            <a:pPr marL="514350" indent="-514350">
              <a:buAutoNum type="alphaUcPeriod"/>
            </a:pPr>
            <a:r>
              <a:rPr lang="ro-RO" sz="3200" dirty="0">
                <a:solidFill>
                  <a:srgbClr val="FFC000"/>
                </a:solidFill>
                <a:hlinkClick r:id="rId4" action="ppaction://hlinksldjump">
                  <a:extLst>
                    <a:ext uri="{A12FA001-AC4F-418D-AE19-62706E023703}">
                      <ahyp:hlinkClr xmlns:ahyp="http://schemas.microsoft.com/office/drawing/2018/hyperlinkcolor" val="tx"/>
                    </a:ext>
                  </a:extLst>
                </a:hlinkClick>
              </a:rPr>
              <a:t>nu au studii</a:t>
            </a:r>
            <a:endParaRPr lang="en-US" sz="3200" dirty="0">
              <a:solidFill>
                <a:srgbClr val="FFC000"/>
              </a:solidFill>
            </a:endParaRPr>
          </a:p>
        </p:txBody>
      </p:sp>
    </p:spTree>
    <p:extLst>
      <p:ext uri="{BB962C8B-B14F-4D97-AF65-F5344CB8AC3E}">
        <p14:creationId xmlns:p14="http://schemas.microsoft.com/office/powerpoint/2010/main" val="26516843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tăText 5">
            <a:extLst>
              <a:ext uri="{FF2B5EF4-FFF2-40B4-BE49-F238E27FC236}">
                <a16:creationId xmlns:a16="http://schemas.microsoft.com/office/drawing/2014/main" id="{3F62C2B6-2487-4CA6-84B5-D96F690D4B3E}"/>
              </a:ext>
            </a:extLst>
          </p:cNvPr>
          <p:cNvSpPr txBox="1"/>
          <p:nvPr/>
        </p:nvSpPr>
        <p:spPr>
          <a:xfrm>
            <a:off x="3689498" y="2551837"/>
            <a:ext cx="7740773" cy="1754326"/>
          </a:xfrm>
          <a:prstGeom prst="rect">
            <a:avLst/>
          </a:prstGeom>
          <a:noFill/>
        </p:spPr>
        <p:txBody>
          <a:bodyPr wrap="none" rtlCol="0">
            <a:spAutoFit/>
          </a:bodyPr>
          <a:lstStyle/>
          <a:p>
            <a:r>
              <a:rPr lang="ro-RO" sz="5400" b="1" dirty="0">
                <a:solidFill>
                  <a:schemeClr val="bg1"/>
                </a:solidFill>
              </a:rPr>
              <a:t>BRAVO!</a:t>
            </a:r>
          </a:p>
          <a:p>
            <a:r>
              <a:rPr lang="ro-RO" sz="5400" b="1" dirty="0">
                <a:solidFill>
                  <a:schemeClr val="bg1"/>
                </a:solidFill>
              </a:rPr>
              <a:t>Răspunsul tău este corect!</a:t>
            </a:r>
            <a:endParaRPr lang="en-US" sz="5400" b="1" dirty="0">
              <a:solidFill>
                <a:schemeClr val="bg1"/>
              </a:solidFill>
            </a:endParaRPr>
          </a:p>
        </p:txBody>
      </p:sp>
      <p:pic>
        <p:nvPicPr>
          <p:cNvPr id="8" name="Imagine 7">
            <a:extLst>
              <a:ext uri="{FF2B5EF4-FFF2-40B4-BE49-F238E27FC236}">
                <a16:creationId xmlns:a16="http://schemas.microsoft.com/office/drawing/2014/main" id="{08B857D2-1494-4AD3-BFFC-F6752BBF0B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9832" y="2105246"/>
            <a:ext cx="2673247" cy="2647507"/>
          </a:xfrm>
          <a:prstGeom prst="rect">
            <a:avLst/>
          </a:prstGeom>
        </p:spPr>
      </p:pic>
    </p:spTree>
    <p:extLst>
      <p:ext uri="{BB962C8B-B14F-4D97-AF65-F5344CB8AC3E}">
        <p14:creationId xmlns:p14="http://schemas.microsoft.com/office/powerpoint/2010/main" val="28694141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Substituent conținut 4" descr="O imagine care conține text, semn, galben, miniatură&#10;&#10;Descriere generată automat">
            <a:extLst>
              <a:ext uri="{FF2B5EF4-FFF2-40B4-BE49-F238E27FC236}">
                <a16:creationId xmlns:a16="http://schemas.microsoft.com/office/drawing/2014/main" id="{8058CACD-5969-471D-9E68-2E4DAA28F76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7449" y="2063830"/>
            <a:ext cx="2629788" cy="2730340"/>
          </a:xfrm>
        </p:spPr>
      </p:pic>
      <p:sp>
        <p:nvSpPr>
          <p:cNvPr id="9" name="CasetăText 8">
            <a:extLst>
              <a:ext uri="{FF2B5EF4-FFF2-40B4-BE49-F238E27FC236}">
                <a16:creationId xmlns:a16="http://schemas.microsoft.com/office/drawing/2014/main" id="{005A2A38-6AE4-412D-B2E0-9DBA18F85CDA}"/>
              </a:ext>
            </a:extLst>
          </p:cNvPr>
          <p:cNvSpPr txBox="1"/>
          <p:nvPr/>
        </p:nvSpPr>
        <p:spPr>
          <a:xfrm>
            <a:off x="3689498" y="2551837"/>
            <a:ext cx="7306808" cy="1754326"/>
          </a:xfrm>
          <a:prstGeom prst="rect">
            <a:avLst/>
          </a:prstGeom>
          <a:solidFill>
            <a:schemeClr val="tx1">
              <a:lumMod val="85000"/>
              <a:lumOff val="15000"/>
            </a:schemeClr>
          </a:solidFill>
        </p:spPr>
        <p:txBody>
          <a:bodyPr wrap="none" rtlCol="0">
            <a:spAutoFit/>
          </a:bodyPr>
          <a:lstStyle/>
          <a:p>
            <a:r>
              <a:rPr lang="ro-RO" sz="5400" b="1" dirty="0">
                <a:solidFill>
                  <a:schemeClr val="bg1"/>
                </a:solidFill>
              </a:rPr>
              <a:t>EROARE!</a:t>
            </a:r>
          </a:p>
          <a:p>
            <a:r>
              <a:rPr lang="ro-RO" sz="5400" b="1" dirty="0">
                <a:solidFill>
                  <a:schemeClr val="bg1"/>
                </a:solidFill>
              </a:rPr>
              <a:t>Nu-i nimic. </a:t>
            </a:r>
            <a:r>
              <a:rPr lang="ro-RO" sz="5400" b="1" dirty="0">
                <a:solidFill>
                  <a:srgbClr val="FFC000"/>
                </a:solidFill>
                <a:hlinkClick r:id="" action="ppaction://hlinkshowjump?jump=lastslideviewed">
                  <a:extLst>
                    <a:ext uri="{A12FA001-AC4F-418D-AE19-62706E023703}">
                      <ahyp:hlinkClr xmlns:ahyp="http://schemas.microsoft.com/office/drawing/2018/hyperlinkcolor" val="tx"/>
                    </a:ext>
                  </a:extLst>
                </a:hlinkClick>
              </a:rPr>
              <a:t>Haide înapoi!</a:t>
            </a:r>
            <a:endParaRPr lang="en-US" sz="5400" b="1" dirty="0">
              <a:solidFill>
                <a:srgbClr val="FFC000"/>
              </a:solidFill>
            </a:endParaRPr>
          </a:p>
        </p:txBody>
      </p:sp>
    </p:spTree>
    <p:extLst>
      <p:ext uri="{BB962C8B-B14F-4D97-AF65-F5344CB8AC3E}">
        <p14:creationId xmlns:p14="http://schemas.microsoft.com/office/powerpoint/2010/main" val="40441221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7" name="Freeform: Shape 36">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8" name="Imagine 7" descr="O imagine care conține miniatură&#10;&#10;Descriere generată automat">
            <a:extLst>
              <a:ext uri="{FF2B5EF4-FFF2-40B4-BE49-F238E27FC236}">
                <a16:creationId xmlns:a16="http://schemas.microsoft.com/office/drawing/2014/main" id="{C6BEF019-59D1-4435-8042-4300C25FE1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21686" y="671951"/>
            <a:ext cx="8957621" cy="3359108"/>
          </a:xfrm>
          <a:prstGeom prst="rect">
            <a:avLst/>
          </a:prstGeom>
        </p:spPr>
      </p:pic>
      <p:sp>
        <p:nvSpPr>
          <p:cNvPr id="3" name="Substituent conținut 2">
            <a:extLst>
              <a:ext uri="{FF2B5EF4-FFF2-40B4-BE49-F238E27FC236}">
                <a16:creationId xmlns:a16="http://schemas.microsoft.com/office/drawing/2014/main" id="{1954B197-5557-48FF-9CE8-DFA3CFC26028}"/>
              </a:ext>
            </a:extLst>
          </p:cNvPr>
          <p:cNvSpPr>
            <a:spLocks noGrp="1"/>
          </p:cNvSpPr>
          <p:nvPr>
            <p:ph idx="1"/>
          </p:nvPr>
        </p:nvSpPr>
        <p:spPr>
          <a:xfrm>
            <a:off x="922863" y="4700138"/>
            <a:ext cx="10167939" cy="1770300"/>
          </a:xfrm>
        </p:spPr>
        <p:txBody>
          <a:bodyPr anchor="ctr">
            <a:normAutofit/>
          </a:bodyPr>
          <a:lstStyle/>
          <a:p>
            <a:pPr marL="0" indent="0" algn="ctr">
              <a:buNone/>
            </a:pPr>
            <a:r>
              <a:rPr lang="ro-RO" sz="3600" b="1" dirty="0"/>
              <a:t>DOREȘTI SĂ NE TRANSMIȚI CEVA? </a:t>
            </a:r>
          </a:p>
          <a:p>
            <a:pPr marL="0" indent="0" algn="ctr">
              <a:buNone/>
            </a:pPr>
            <a:r>
              <a:rPr lang="ro-RO" sz="3600" b="1" dirty="0"/>
              <a:t>FOLOSEȘTE FORMULARUL DE ÎN SLIDEUL URMĂTOR.</a:t>
            </a:r>
            <a:endParaRPr lang="en-US" sz="3600" b="1" dirty="0"/>
          </a:p>
        </p:txBody>
      </p:sp>
    </p:spTree>
    <p:extLst>
      <p:ext uri="{BB962C8B-B14F-4D97-AF65-F5344CB8AC3E}">
        <p14:creationId xmlns:p14="http://schemas.microsoft.com/office/powerpoint/2010/main" val="1539112943"/>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Program de completare 3" title="Forms">
                <a:extLst>
                  <a:ext uri="{FF2B5EF4-FFF2-40B4-BE49-F238E27FC236}">
                    <a16:creationId xmlns:a16="http://schemas.microsoft.com/office/drawing/2014/main" id="{08AC7AB7-F5C8-4862-97AB-1BF7FF1EB3D4}"/>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Program de completare 3" title="Forms">
                <a:extLst>
                  <a:ext uri="{FF2B5EF4-FFF2-40B4-BE49-F238E27FC236}">
                    <a16:creationId xmlns:a16="http://schemas.microsoft.com/office/drawing/2014/main" id="{08AC7AB7-F5C8-4862-97AB-1BF7FF1EB3D4}"/>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858000"/>
              </a:xfrm>
              <a:prstGeom prst="rect">
                <a:avLst/>
              </a:prstGeom>
            </p:spPr>
          </p:pic>
        </mc:Fallback>
      </mc:AlternateContent>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Program de completare 4" title="Forms">
                <a:extLst>
                  <a:ext uri="{FF2B5EF4-FFF2-40B4-BE49-F238E27FC236}">
                    <a16:creationId xmlns:a16="http://schemas.microsoft.com/office/drawing/2014/main" id="{B0FA525B-26E8-407E-ABB9-D1E471E1FCFE}"/>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5" name="Program de completare 4" title="Forms">
                <a:extLst>
                  <a:ext uri="{FF2B5EF4-FFF2-40B4-BE49-F238E27FC236}">
                    <a16:creationId xmlns:a16="http://schemas.microsoft.com/office/drawing/2014/main" id="{B0FA525B-26E8-407E-ABB9-D1E471E1FCFE}"/>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307695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tăText 6">
            <a:extLst>
              <a:ext uri="{FF2B5EF4-FFF2-40B4-BE49-F238E27FC236}">
                <a16:creationId xmlns:a16="http://schemas.microsoft.com/office/drawing/2014/main" id="{61F6E8FA-0BBA-431B-81B4-BCD024EF1F1A}"/>
              </a:ext>
            </a:extLst>
          </p:cNvPr>
          <p:cNvSpPr txBox="1"/>
          <p:nvPr/>
        </p:nvSpPr>
        <p:spPr>
          <a:xfrm>
            <a:off x="7985051" y="982176"/>
            <a:ext cx="3930502" cy="4893647"/>
          </a:xfrm>
          <a:prstGeom prst="rect">
            <a:avLst/>
          </a:prstGeom>
          <a:noFill/>
        </p:spPr>
        <p:txBody>
          <a:bodyPr wrap="square">
            <a:spAutoFit/>
          </a:bodyPr>
          <a:lstStyle/>
          <a:p>
            <a:r>
              <a:rPr lang="ro-RO" sz="2400" dirty="0">
                <a:solidFill>
                  <a:schemeClr val="bg1"/>
                </a:solidFill>
              </a:rPr>
              <a:t>Efectele studiilor superioare </a:t>
            </a:r>
            <a:r>
              <a:rPr lang="en-US" sz="2400" dirty="0" err="1">
                <a:solidFill>
                  <a:schemeClr val="bg1"/>
                </a:solidFill>
              </a:rPr>
              <a:t>asupra</a:t>
            </a:r>
            <a:r>
              <a:rPr lang="en-US" sz="2400" dirty="0">
                <a:solidFill>
                  <a:schemeClr val="bg1"/>
                </a:solidFill>
              </a:rPr>
              <a:t> </a:t>
            </a:r>
            <a:r>
              <a:rPr lang="en-US" sz="2400" dirty="0" err="1">
                <a:solidFill>
                  <a:schemeClr val="bg1"/>
                </a:solidFill>
              </a:rPr>
              <a:t>modificărilor</a:t>
            </a:r>
            <a:r>
              <a:rPr lang="en-US" sz="2400" dirty="0">
                <a:solidFill>
                  <a:schemeClr val="bg1"/>
                </a:solidFill>
              </a:rPr>
              <a:t> </a:t>
            </a:r>
            <a:r>
              <a:rPr lang="en-US" sz="2400" dirty="0" err="1">
                <a:solidFill>
                  <a:schemeClr val="bg1"/>
                </a:solidFill>
              </a:rPr>
              <a:t>în</a:t>
            </a:r>
            <a:r>
              <a:rPr lang="en-US" sz="2400" dirty="0">
                <a:solidFill>
                  <a:schemeClr val="bg1"/>
                </a:solidFill>
              </a:rPr>
              <a:t> plan individual</a:t>
            </a:r>
            <a:r>
              <a:rPr lang="ro-RO" sz="2400" dirty="0">
                <a:solidFill>
                  <a:schemeClr val="bg1"/>
                </a:solidFill>
              </a:rPr>
              <a:t> (</a:t>
            </a:r>
            <a:r>
              <a:rPr lang="en-US" sz="2400" dirty="0">
                <a:solidFill>
                  <a:schemeClr val="bg1"/>
                </a:solidFill>
              </a:rPr>
              <a:t>Brennan, </a:t>
            </a:r>
            <a:r>
              <a:rPr lang="en-US" sz="2400" dirty="0" err="1">
                <a:solidFill>
                  <a:schemeClr val="bg1"/>
                </a:solidFill>
              </a:rPr>
              <a:t>Durazzi</a:t>
            </a:r>
            <a:r>
              <a:rPr lang="en-US" sz="2400" dirty="0">
                <a:solidFill>
                  <a:schemeClr val="bg1"/>
                </a:solidFill>
              </a:rPr>
              <a:t> </a:t>
            </a:r>
            <a:r>
              <a:rPr lang="en-US" sz="2400" dirty="0" err="1">
                <a:solidFill>
                  <a:schemeClr val="bg1"/>
                </a:solidFill>
              </a:rPr>
              <a:t>și</a:t>
            </a:r>
            <a:r>
              <a:rPr lang="en-US" sz="2400" dirty="0">
                <a:solidFill>
                  <a:schemeClr val="bg1"/>
                </a:solidFill>
              </a:rPr>
              <a:t> Tanguy</a:t>
            </a:r>
            <a:r>
              <a:rPr lang="ro-RO" sz="2400" dirty="0">
                <a:solidFill>
                  <a:schemeClr val="bg1"/>
                </a:solidFill>
              </a:rPr>
              <a:t>, </a:t>
            </a:r>
            <a:r>
              <a:rPr lang="en-US" sz="2400" dirty="0">
                <a:solidFill>
                  <a:schemeClr val="bg1"/>
                </a:solidFill>
              </a:rPr>
              <a:t>2013)</a:t>
            </a:r>
            <a:r>
              <a:rPr lang="ro-RO" sz="2400" dirty="0">
                <a:solidFill>
                  <a:schemeClr val="bg1"/>
                </a:solidFill>
              </a:rPr>
              <a:t>:</a:t>
            </a:r>
          </a:p>
          <a:p>
            <a:pPr marL="342900" indent="-342900">
              <a:buFont typeface="Arial" panose="020B0604020202020204" pitchFamily="34" charset="0"/>
              <a:buChar char="•"/>
            </a:pPr>
            <a:r>
              <a:rPr lang="ro-RO" sz="2400" dirty="0">
                <a:solidFill>
                  <a:schemeClr val="bg1"/>
                </a:solidFill>
              </a:rPr>
              <a:t>modificări în plan cognitiv</a:t>
            </a:r>
          </a:p>
          <a:p>
            <a:pPr marL="342900" indent="-342900">
              <a:buFont typeface="Arial" panose="020B0604020202020204" pitchFamily="34" charset="0"/>
              <a:buChar char="•"/>
            </a:pPr>
            <a:r>
              <a:rPr lang="ro-RO" sz="2400" dirty="0">
                <a:solidFill>
                  <a:schemeClr val="bg1"/>
                </a:solidFill>
              </a:rPr>
              <a:t>modificări în plan psihologic </a:t>
            </a:r>
          </a:p>
          <a:p>
            <a:pPr marL="342900" indent="-342900">
              <a:buFont typeface="Arial" panose="020B0604020202020204" pitchFamily="34" charset="0"/>
              <a:buChar char="•"/>
            </a:pPr>
            <a:r>
              <a:rPr lang="ro-RO" sz="2400" dirty="0">
                <a:solidFill>
                  <a:schemeClr val="bg1"/>
                </a:solidFill>
              </a:rPr>
              <a:t>modificări în plan economic și în planul de carieră</a:t>
            </a:r>
          </a:p>
          <a:p>
            <a:pPr marL="342900" indent="-342900">
              <a:buFont typeface="Arial" panose="020B0604020202020204" pitchFamily="34" charset="0"/>
              <a:buChar char="•"/>
            </a:pPr>
            <a:r>
              <a:rPr lang="ro-RO" sz="2400" dirty="0">
                <a:solidFill>
                  <a:schemeClr val="bg1"/>
                </a:solidFill>
              </a:rPr>
              <a:t>modificării asupra nivelului de calitate a vieții </a:t>
            </a:r>
          </a:p>
          <a:p>
            <a:endParaRPr lang="en-US" sz="2400" dirty="0">
              <a:solidFill>
                <a:schemeClr val="bg1"/>
              </a:solidFill>
            </a:endParaRPr>
          </a:p>
        </p:txBody>
      </p:sp>
      <p:pic>
        <p:nvPicPr>
          <p:cNvPr id="10" name="Imagine 9" descr="Businesspeople clapping">
            <a:extLst>
              <a:ext uri="{FF2B5EF4-FFF2-40B4-BE49-F238E27FC236}">
                <a16:creationId xmlns:a16="http://schemas.microsoft.com/office/drawing/2014/main" id="{A6EC1ADF-8D69-444F-926E-2D6AEA41D4A8}"/>
              </a:ext>
            </a:extLst>
          </p:cNvPr>
          <p:cNvPicPr>
            <a:picLocks noChangeAspect="1"/>
          </p:cNvPicPr>
          <p:nvPr/>
        </p:nvPicPr>
        <p:blipFill rotWithShape="1">
          <a:blip r:embed="rId2">
            <a:extLst>
              <a:ext uri="{28A0092B-C50C-407E-A947-70E740481C1C}">
                <a14:useLocalDpi xmlns:a14="http://schemas.microsoft.com/office/drawing/2010/main" val="0"/>
              </a:ext>
            </a:extLst>
          </a:blip>
          <a:srcRect l="25161"/>
          <a:stretch/>
        </p:blipFill>
        <p:spPr>
          <a:xfrm>
            <a:off x="0" y="-1"/>
            <a:ext cx="7697972" cy="6858000"/>
          </a:xfrm>
          <a:prstGeom prst="rect">
            <a:avLst/>
          </a:prstGeom>
        </p:spPr>
      </p:pic>
    </p:spTree>
    <p:extLst>
      <p:ext uri="{BB962C8B-B14F-4D97-AF65-F5344CB8AC3E}">
        <p14:creationId xmlns:p14="http://schemas.microsoft.com/office/powerpoint/2010/main" val="38281563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211048691"/>
</p:tagLst>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84DBBD05-8319-453E-9D4A-7FC6F8CCF64D}">
  <we:reference id="wa104381526" version="1.0.0.2" store="ro-RO" storeType="OMEX"/>
  <we:alternateReferences>
    <we:reference id="WA104381526" version="1.0.0.2" store="WA104381526" storeType="OMEX"/>
  </we:alternateReferences>
  <we:properties>
    <we:property name="FormID" value="&quot;6IqSaV0mTEyw_KbVCnkXeUO5fFvincVEgjOA-WcAvXVUNFNONjFYTlJCUFE0QUpGOTBBRVIyU1NTUC4u&quot;"/>
  </we:properties>
  <we:bindings/>
  <we:snapshot xmlns:r="http://schemas.openxmlformats.org/officeDocument/2006/relationships"/>
</we:webextension>
</file>

<file path=ppt/webextensions/webextension2.xml><?xml version="1.0" encoding="utf-8"?>
<we:webextension xmlns:we="http://schemas.microsoft.com/office/webextensions/webextension/2010/11" id="{EABAD242-04BB-452F-B31E-EA6B56A5171E}">
  <we:reference id="wa104381526" version="1.0.0.2" store="ro-RO" storeType="OMEX"/>
  <we:alternateReferences>
    <we:reference id="WA104381526" version="1.0.0.2" store="WA104381526" storeType="OMEX"/>
  </we:alternateReferences>
  <we:properties>
    <we:property name="FormID" value="&quot;6IqSaV0mTEyw_KbVCnkXeUO5fFvincVEgjOA-WcAvXVURTlFVTdHVzFRUUpEVlVORFVPNDBJWUwwQS4u&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6431</TotalTime>
  <Words>3950</Words>
  <Application>Microsoft Office PowerPoint</Application>
  <PresentationFormat>Ecran lat</PresentationFormat>
  <Paragraphs>626</Paragraphs>
  <Slides>88</Slides>
  <Notes>0</Notes>
  <HiddenSlides>1</HiddenSlides>
  <MMClips>1</MMClips>
  <ScaleCrop>false</ScaleCrop>
  <HeadingPairs>
    <vt:vector size="6" baseType="variant">
      <vt:variant>
        <vt:lpstr>Fonturi utilizate</vt:lpstr>
      </vt:variant>
      <vt:variant>
        <vt:i4>6</vt:i4>
      </vt:variant>
      <vt:variant>
        <vt:lpstr>Temă</vt:lpstr>
      </vt:variant>
      <vt:variant>
        <vt:i4>1</vt:i4>
      </vt:variant>
      <vt:variant>
        <vt:lpstr>Titluri diapozitive</vt:lpstr>
      </vt:variant>
      <vt:variant>
        <vt:i4>88</vt:i4>
      </vt:variant>
    </vt:vector>
  </HeadingPairs>
  <TitlesOfParts>
    <vt:vector size="95" baseType="lpstr">
      <vt:lpstr>Arial</vt:lpstr>
      <vt:lpstr>Calibri</vt:lpstr>
      <vt:lpstr>Calibri </vt:lpstr>
      <vt:lpstr>Calibri Light</vt:lpstr>
      <vt:lpstr>Cambria</vt:lpstr>
      <vt:lpstr>Wingdings</vt:lpstr>
      <vt:lpstr>Temă Office</vt:lpstr>
      <vt:lpstr>STUDIILE SUPERIOARE – CALEA CĂTRE O VIAȚĂ DE CALITATE</vt:lpstr>
      <vt:lpstr>CE CONTINE PREZENTAREA NOASTRĂ</vt:lpstr>
      <vt:lpstr>Ce spun studiile</vt:lpstr>
      <vt:lpstr>Prezentare PowerPoint</vt:lpstr>
      <vt:lpstr>Prezentare PowerPoint</vt:lpstr>
      <vt:lpstr>Prezentare PowerPoint</vt:lpstr>
      <vt:lpstr>Prezentare PowerPoint</vt:lpstr>
      <vt:lpstr>Prezentare PowerPoint</vt:lpstr>
      <vt:lpstr>Prezentare PowerPoint</vt:lpstr>
      <vt:lpstr>Statisticile privind studiile superioare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Opțiuni profesionale</vt:lpstr>
      <vt:lpstr>Prezentare PowerPoint</vt:lpstr>
      <vt:lpstr>Prezentare PowerPoint</vt:lpstr>
      <vt:lpstr>Prezentare PowerPoint</vt:lpstr>
      <vt:lpstr>Prezentare PowerPoint</vt:lpstr>
      <vt:lpstr>Ce spun absolvenții</vt:lpstr>
      <vt:lpstr>Prezentare PowerPoint</vt:lpstr>
      <vt:lpstr>Prezentare PowerPoint</vt:lpstr>
      <vt:lpstr>Prezentare PowerPoint</vt:lpstr>
      <vt:lpstr>Prezentare PowerPoint</vt:lpstr>
      <vt:lpstr>Prezentare PowerPoint</vt:lpstr>
      <vt:lpstr>Prezentare PowerPoint</vt:lpstr>
      <vt:lpstr>Prezentare PowerPoint</vt:lpstr>
      <vt:lpstr>Ce fac studenții</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Ce spun angajatorii</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Conf. univ. dr. Bogdan-Vasile Nichifor</dc:creator>
  <cp:lastModifiedBy>Conf. univ. dr. Bogdan-Vasile Nichifor</cp:lastModifiedBy>
  <cp:revision>1</cp:revision>
  <dcterms:created xsi:type="dcterms:W3CDTF">2022-02-23T09:10:44Z</dcterms:created>
  <dcterms:modified xsi:type="dcterms:W3CDTF">2022-03-13T08:40:47Z</dcterms:modified>
</cp:coreProperties>
</file>