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 rtl="0">
      <a:defRPr lang="ro-R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3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10554F-E026-4723-8E42-B8F35967FB00}" type="datetime1">
              <a:rPr lang="ro-RO" smtClean="0"/>
              <a:pPr rtl="0"/>
              <a:t>13.04.2021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ro-RO" smtClean="0"/>
              <a:pPr rtl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64A7-0928-4675-951F-5F4FCDAE7D16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noProof="0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noProof="0" dirty="0"/>
              <a:t>Faceți clic pentru a edita stilurile de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xmlns="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247873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 smtClean="0"/>
              <a:t>Click to edit Master subtitle style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>
            <a:lvl1pPr>
              <a:defRPr/>
            </a:lvl1pPr>
          </a:lstStyle>
          <a:p>
            <a:fld id="{021E8DA4-B4C0-47AB-A3EE-0CB0C31C771F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966FC3-391A-40DF-8085-F7FC8DC59101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856FFE0C-DE3B-40DB-B7EA-A62B514C0B32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12" name="Substituent text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457DB924-CC59-45A9-AF66-2701DA2EA0EB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  <p:sp>
        <p:nvSpPr>
          <p:cNvPr id="9" name="Casetă text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o-RO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0" name="Casetă text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o-RO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96743140-39D6-4782-BEFE-4405B518C1E3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u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7" name="Substituent text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8" name="Substituent text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10" name="Substituent text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Substituent text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Substituent text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701402-634A-4274-A92C-AA6E0C52E001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u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19" name="Substituent text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Substituent imagin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21" name="Substituent text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Substituent imagin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24" name="Substituent text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Substituent text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6" name="Substituent imagin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27" name="Substituent text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2EB215-05E4-4AD4-BA2F-00D263D11C77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07043A-A83A-444E-9224-22C2E3637CAA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1F974A18-F690-4981-879D-D3641CD678B3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CEF84-F84F-4D8A-8FA6-FE2E6E8BCFD8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97F456CE-F0F1-4639-BA24-1693BCBE1C41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5FD051-19D7-4AC7-8911-4B8DDAD23BAB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E4F78F-0ECD-41C5-B0D2-7ABC65C9F1BA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E8C4F8-3137-4304-9A86-74FA10ED6A91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EC14ED-0A66-4B67-8EC0-0EF381884CC4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0419E3-7876-42FF-994A-56955728601A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86FBB9-59F9-4821-96D9-DCD25E317590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o-RO" noProof="0" dirty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-RO" noProof="0" dirty="0"/>
              <a:t>Faceți clic pentru a edita stilurile de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92A605D-0AF3-41E5-9B37-801229BBAFA6}" type="datetime1">
              <a:rPr lang="ro-RO" smtClean="0"/>
              <a:pPr/>
              <a:t>13.04.2021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D22F896-40B5-4ADD-8801-0D06FADFA095}" type="slidenum">
              <a:rPr lang="ro-RO" noProof="0" smtClean="0"/>
              <a:pPr/>
              <a:t>‹#›</a:t>
            </a:fld>
            <a:endParaRPr lang="ro-RO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Dreptunghi 16">
            <a:extLst>
              <a:ext uri="{FF2B5EF4-FFF2-40B4-BE49-F238E27FC236}">
                <a16:creationId xmlns:a16="http://schemas.microsoft.com/office/drawing/2014/main" xmlns="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rtlCol="0" anchor="ctr">
            <a:normAutofit/>
          </a:bodyPr>
          <a:lstStyle/>
          <a:p>
            <a:pPr algn="ctr"/>
            <a:r>
              <a:rPr lang="ro-RO" sz="4000" b="1" dirty="0" smtClean="0"/>
              <a:t>Conferinţa națională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o-RO" sz="4000" b="1" i="1" dirty="0" smtClean="0"/>
              <a:t>PERFORMED – Performanţă şi calitate în educaţie</a:t>
            </a:r>
            <a:r>
              <a:rPr lang="ro-RO" sz="4000" i="1" dirty="0" smtClean="0"/>
              <a:t>, </a:t>
            </a:r>
            <a:r>
              <a:rPr lang="ro-RO" sz="4000" i="1" dirty="0" smtClean="0"/>
              <a:t/>
            </a:r>
            <a:br>
              <a:rPr lang="ro-RO" sz="4000" i="1" dirty="0" smtClean="0"/>
            </a:br>
            <a:r>
              <a:rPr lang="ro-RO" sz="4000" b="1" dirty="0" smtClean="0"/>
              <a:t>Ediţia </a:t>
            </a:r>
            <a:r>
              <a:rPr lang="ro-RO" sz="4000" b="1" dirty="0" smtClean="0"/>
              <a:t>a X-a</a:t>
            </a:r>
            <a:endParaRPr lang="ro-RO" sz="4000" dirty="0"/>
          </a:p>
        </p:txBody>
      </p:sp>
      <p:cxnSp>
        <p:nvCxnSpPr>
          <p:cNvPr id="19" name="Conector drept 18">
            <a:extLst>
              <a:ext uri="{FF2B5EF4-FFF2-40B4-BE49-F238E27FC236}">
                <a16:creationId xmlns:a16="http://schemas.microsoft.com/office/drawing/2014/main" xmlns="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474" y="790092"/>
            <a:ext cx="2695700" cy="4727481"/>
          </a:xfrm>
        </p:spPr>
        <p:txBody>
          <a:bodyPr rtlCol="0" anchor="ctr">
            <a:normAutofit/>
          </a:bodyPr>
          <a:lstStyle/>
          <a:p>
            <a:r>
              <a:rPr lang="ro-RO" b="1" dirty="0" smtClean="0"/>
              <a:t>17 mai </a:t>
            </a:r>
            <a:r>
              <a:rPr lang="ro-RO" b="1" dirty="0" smtClean="0"/>
              <a:t>2021</a:t>
            </a:r>
            <a:r>
              <a:rPr lang="ro-RO" dirty="0" smtClean="0"/>
              <a:t> </a:t>
            </a:r>
            <a:endParaRPr lang="ro-RO" dirty="0" smtClean="0"/>
          </a:p>
          <a:p>
            <a:r>
              <a:rPr lang="ro-RO" dirty="0" smtClean="0"/>
              <a:t>Platforma Microsoft Teams, 15,00 - 19,00</a:t>
            </a:r>
          </a:p>
          <a:p>
            <a:r>
              <a:rPr lang="ro-RO" dirty="0" smtClean="0"/>
              <a:t>Departamentul pentru Pregătirea Personalului Didactic</a:t>
            </a:r>
          </a:p>
          <a:p>
            <a:r>
              <a:rPr lang="ro-RO" dirty="0" smtClean="0"/>
              <a:t>Universitatea „Vasile Alecsandri” din Bacău</a:t>
            </a:r>
            <a:endParaRPr lang="ro-RO" dirty="0"/>
          </a:p>
        </p:txBody>
      </p:sp>
      <p:pic>
        <p:nvPicPr>
          <p:cNvPr id="21" name="Imagine 20">
            <a:extLst>
              <a:ext uri="{FF2B5EF4-FFF2-40B4-BE49-F238E27FC236}">
                <a16:creationId xmlns:a16="http://schemas.microsoft.com/office/drawing/2014/main" xmlns="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228" y="290945"/>
            <a:ext cx="14192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0171" y="352281"/>
            <a:ext cx="7231093" cy="10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f67670762_win32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6480_TF67670762.potx" id="{E031D606-3FCE-4D68-BC5A-446740C7522A}" vid="{5494B616-7EEE-43AA-B965-3725CDA14063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tf67670762_win32</Template>
  <TotalTime>0</TotalTime>
  <Words>25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tf67670762_win32</vt:lpstr>
      <vt:lpstr>Conferinţa națională PERFORMED – Performanţă şi calitate în educaţie,  Ediţia a X-a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2021-04-13T08:02:46Z</dcterms:created>
  <dcterms:modified xsi:type="dcterms:W3CDTF">2021-04-13T08:07:52Z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